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518E"/>
    <a:srgbClr val="1D4971"/>
    <a:srgbClr val="008FFA"/>
    <a:srgbClr val="653903"/>
    <a:srgbClr val="864B04"/>
    <a:srgbClr val="B36405"/>
    <a:srgbClr val="0046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9989" autoAdjust="0"/>
    <p:restoredTop sz="94660"/>
  </p:normalViewPr>
  <p:slideViewPr>
    <p:cSldViewPr snapToGrid="0">
      <p:cViewPr varScale="1">
        <p:scale>
          <a:sx n="73" d="100"/>
          <a:sy n="73" d="100"/>
        </p:scale>
        <p:origin x="91" y="749"/>
      </p:cViewPr>
      <p:guideLst/>
    </p:cSldViewPr>
  </p:slideViewPr>
  <p:notesTextViewPr>
    <p:cViewPr>
      <p:scale>
        <a:sx n="1" d="1"/>
        <a:sy n="1" d="1"/>
      </p:scale>
      <p:origin x="0" y="0"/>
    </p:cViewPr>
  </p:notesTextViewPr>
  <p:notesViewPr>
    <p:cSldViewPr snapToGrid="0">
      <p:cViewPr varScale="1">
        <p:scale>
          <a:sx n="79" d="100"/>
          <a:sy n="79" d="100"/>
        </p:scale>
        <p:origin x="193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ia scheideman" userId="6f481a02e59eaa42" providerId="LiveId" clId="{B74058B4-463A-4CDC-A52B-A665F25C7C53}"/>
    <pc:docChg chg="modSld">
      <pc:chgData name="marcia scheideman" userId="6f481a02e59eaa42" providerId="LiveId" clId="{B74058B4-463A-4CDC-A52B-A665F25C7C53}" dt="2021-03-21T01:27:32.292" v="3" actId="1076"/>
      <pc:docMkLst>
        <pc:docMk/>
      </pc:docMkLst>
      <pc:sldChg chg="modNotes">
        <pc:chgData name="marcia scheideman" userId="6f481a02e59eaa42" providerId="LiveId" clId="{B74058B4-463A-4CDC-A52B-A665F25C7C53}" dt="2021-03-21T01:27:32.292" v="3" actId="1076"/>
        <pc:sldMkLst>
          <pc:docMk/>
          <pc:sldMk cId="1223700211" sldId="259"/>
        </pc:sldMkLst>
      </pc:sldChg>
    </pc:docChg>
  </pc:docChgLst>
  <pc:docChgLst>
    <pc:chgData name="marcia scheideman" userId="6f481a02e59eaa42" providerId="LiveId" clId="{D936F55F-62ED-4C46-8915-703A95A69378}"/>
    <pc:docChg chg="modSld">
      <pc:chgData name="marcia scheideman" userId="6f481a02e59eaa42" providerId="LiveId" clId="{D936F55F-62ED-4C46-8915-703A95A69378}" dt="2021-02-17T23:45:39.935" v="5" actId="20577"/>
      <pc:docMkLst>
        <pc:docMk/>
      </pc:docMkLst>
      <pc:sldChg chg="modSp mod">
        <pc:chgData name="marcia scheideman" userId="6f481a02e59eaa42" providerId="LiveId" clId="{D936F55F-62ED-4C46-8915-703A95A69378}" dt="2021-02-17T23:45:39.935" v="5" actId="20577"/>
        <pc:sldMkLst>
          <pc:docMk/>
          <pc:sldMk cId="1223700211" sldId="259"/>
        </pc:sldMkLst>
        <pc:spChg chg="mod">
          <ac:chgData name="marcia scheideman" userId="6f481a02e59eaa42" providerId="LiveId" clId="{D936F55F-62ED-4C46-8915-703A95A69378}" dt="2021-02-17T23:45:39.935" v="5" actId="20577"/>
          <ac:spMkLst>
            <pc:docMk/>
            <pc:sldMk cId="1223700211" sldId="259"/>
            <ac:spMk id="6" creationId="{01523A83-CBD8-4B60-8F5C-1A90D2B9DD51}"/>
          </ac:spMkLst>
        </pc:spChg>
      </pc:sldChg>
    </pc:docChg>
  </pc:docChgLst>
  <pc:docChgLst>
    <pc:chgData name="marcia scheideman" userId="6f481a02e59eaa42" providerId="LiveId" clId="{055CD63D-7F02-457B-A358-AAE06AC73A5B}"/>
    <pc:docChg chg="undo custSel modSld">
      <pc:chgData name="marcia scheideman" userId="6f481a02e59eaa42" providerId="LiveId" clId="{055CD63D-7F02-457B-A358-AAE06AC73A5B}" dt="2021-01-27T15:00:08.303" v="5544" actId="1076"/>
      <pc:docMkLst>
        <pc:docMk/>
      </pc:docMkLst>
      <pc:sldChg chg="modNotes">
        <pc:chgData name="marcia scheideman" userId="6f481a02e59eaa42" providerId="LiveId" clId="{055CD63D-7F02-457B-A358-AAE06AC73A5B}" dt="2021-01-13T13:55:38.146" v="0" actId="6549"/>
        <pc:sldMkLst>
          <pc:docMk/>
          <pc:sldMk cId="2949015547" sldId="256"/>
        </pc:sldMkLst>
      </pc:sldChg>
      <pc:sldChg chg="delSp modSp mod">
        <pc:chgData name="marcia scheideman" userId="6f481a02e59eaa42" providerId="LiveId" clId="{055CD63D-7F02-457B-A358-AAE06AC73A5B}" dt="2021-01-27T14:57:09.677" v="5459" actId="14100"/>
        <pc:sldMkLst>
          <pc:docMk/>
          <pc:sldMk cId="4256705590" sldId="257"/>
        </pc:sldMkLst>
        <pc:spChg chg="mod">
          <ac:chgData name="marcia scheideman" userId="6f481a02e59eaa42" providerId="LiveId" clId="{055CD63D-7F02-457B-A358-AAE06AC73A5B}" dt="2021-01-27T14:57:09.677" v="5459" actId="14100"/>
          <ac:spMkLst>
            <pc:docMk/>
            <pc:sldMk cId="4256705590" sldId="257"/>
            <ac:spMk id="2" creationId="{1A916813-6FD1-4C51-8619-538F9FF71A1A}"/>
          </ac:spMkLst>
        </pc:spChg>
        <pc:graphicFrameChg chg="mod">
          <ac:chgData name="marcia scheideman" userId="6f481a02e59eaa42" providerId="LiveId" clId="{055CD63D-7F02-457B-A358-AAE06AC73A5B}" dt="2021-01-27T14:56:47.757" v="5456" actId="122"/>
          <ac:graphicFrameMkLst>
            <pc:docMk/>
            <pc:sldMk cId="4256705590" sldId="257"/>
            <ac:graphicFrameMk id="5" creationId="{F4581389-604F-47B6-98AE-00D043EB3688}"/>
          </ac:graphicFrameMkLst>
        </pc:graphicFrameChg>
        <pc:picChg chg="del">
          <ac:chgData name="marcia scheideman" userId="6f481a02e59eaa42" providerId="LiveId" clId="{055CD63D-7F02-457B-A358-AAE06AC73A5B}" dt="2021-01-27T14:54:39.062" v="5441" actId="478"/>
          <ac:picMkLst>
            <pc:docMk/>
            <pc:sldMk cId="4256705590" sldId="257"/>
            <ac:picMk id="3" creationId="{F1D06BAB-5686-494D-A85D-0F58112758F6}"/>
          </ac:picMkLst>
        </pc:picChg>
      </pc:sldChg>
      <pc:sldChg chg="modNotes">
        <pc:chgData name="marcia scheideman" userId="6f481a02e59eaa42" providerId="LiveId" clId="{055CD63D-7F02-457B-A358-AAE06AC73A5B}" dt="2021-01-27T14:57:55.310" v="5508" actId="20577"/>
        <pc:sldMkLst>
          <pc:docMk/>
          <pc:sldMk cId="2452025897" sldId="258"/>
        </pc:sldMkLst>
      </pc:sldChg>
      <pc:sldChg chg="modNotes">
        <pc:chgData name="marcia scheideman" userId="6f481a02e59eaa42" providerId="LiveId" clId="{055CD63D-7F02-457B-A358-AAE06AC73A5B}" dt="2021-01-13T14:26:57.364" v="1437" actId="14100"/>
        <pc:sldMkLst>
          <pc:docMk/>
          <pc:sldMk cId="1223700211" sldId="259"/>
        </pc:sldMkLst>
      </pc:sldChg>
      <pc:sldChg chg="modNotes">
        <pc:chgData name="marcia scheideman" userId="6f481a02e59eaa42" providerId="LiveId" clId="{055CD63D-7F02-457B-A358-AAE06AC73A5B}" dt="2021-01-27T14:58:13.224" v="5509" actId="20577"/>
        <pc:sldMkLst>
          <pc:docMk/>
          <pc:sldMk cId="580169160" sldId="260"/>
        </pc:sldMkLst>
      </pc:sldChg>
      <pc:sldChg chg="modNotes">
        <pc:chgData name="marcia scheideman" userId="6f481a02e59eaa42" providerId="LiveId" clId="{055CD63D-7F02-457B-A358-AAE06AC73A5B}" dt="2021-01-27T14:58:44.811" v="5543" actId="6549"/>
        <pc:sldMkLst>
          <pc:docMk/>
          <pc:sldMk cId="2453749295" sldId="261"/>
        </pc:sldMkLst>
      </pc:sldChg>
      <pc:sldChg chg="modNotes">
        <pc:chgData name="marcia scheideman" userId="6f481a02e59eaa42" providerId="LiveId" clId="{055CD63D-7F02-457B-A358-AAE06AC73A5B}" dt="2021-01-13T17:48:09.582" v="3918" actId="1076"/>
        <pc:sldMkLst>
          <pc:docMk/>
          <pc:sldMk cId="730349642" sldId="262"/>
        </pc:sldMkLst>
      </pc:sldChg>
      <pc:sldChg chg="modSp mod modNotes">
        <pc:chgData name="marcia scheideman" userId="6f481a02e59eaa42" providerId="LiveId" clId="{055CD63D-7F02-457B-A358-AAE06AC73A5B}" dt="2021-01-27T15:00:08.303" v="5544" actId="1076"/>
        <pc:sldMkLst>
          <pc:docMk/>
          <pc:sldMk cId="4137655411" sldId="263"/>
        </pc:sldMkLst>
        <pc:graphicFrameChg chg="mod">
          <ac:chgData name="marcia scheideman" userId="6f481a02e59eaa42" providerId="LiveId" clId="{055CD63D-7F02-457B-A358-AAE06AC73A5B}" dt="2021-01-27T15:00:08.303" v="5544" actId="1076"/>
          <ac:graphicFrameMkLst>
            <pc:docMk/>
            <pc:sldMk cId="4137655411" sldId="263"/>
            <ac:graphicFrameMk id="7" creationId="{4886E93E-85FE-4E21-94F7-F5FAC43E96D3}"/>
          </ac:graphicFrameMkLst>
        </pc:graphicFrameChg>
      </pc:sldChg>
    </pc:docChg>
  </pc:docChgLst>
  <pc:docChgLst>
    <pc:chgData name="marcia scheideman" userId="6f481a02e59eaa42" providerId="LiveId" clId="{3E5B4D64-2CC6-46D9-B89E-9F4A8D3C186D}"/>
    <pc:docChg chg="undo custSel mod addSld modSld">
      <pc:chgData name="marcia scheideman" userId="6f481a02e59eaa42" providerId="LiveId" clId="{3E5B4D64-2CC6-46D9-B89E-9F4A8D3C186D}" dt="2020-11-07T02:28:08.219" v="1539" actId="22"/>
      <pc:docMkLst>
        <pc:docMk/>
      </pc:docMkLst>
      <pc:sldChg chg="addSp modSp mod">
        <pc:chgData name="marcia scheideman" userId="6f481a02e59eaa42" providerId="LiveId" clId="{3E5B4D64-2CC6-46D9-B89E-9F4A8D3C186D}" dt="2020-11-07T02:28:08.219" v="1539" actId="22"/>
        <pc:sldMkLst>
          <pc:docMk/>
          <pc:sldMk cId="4256705590" sldId="257"/>
        </pc:sldMkLst>
        <pc:spChg chg="mod">
          <ac:chgData name="marcia scheideman" userId="6f481a02e59eaa42" providerId="LiveId" clId="{3E5B4D64-2CC6-46D9-B89E-9F4A8D3C186D}" dt="2020-11-07T02:27:42.977" v="1536" actId="1076"/>
          <ac:spMkLst>
            <pc:docMk/>
            <pc:sldMk cId="4256705590" sldId="257"/>
            <ac:spMk id="2" creationId="{1A916813-6FD1-4C51-8619-538F9FF71A1A}"/>
          </ac:spMkLst>
        </pc:spChg>
        <pc:graphicFrameChg chg="mod">
          <ac:chgData name="marcia scheideman" userId="6f481a02e59eaa42" providerId="LiveId" clId="{3E5B4D64-2CC6-46D9-B89E-9F4A8D3C186D}" dt="2020-11-07T02:28:04.278" v="1538" actId="14100"/>
          <ac:graphicFrameMkLst>
            <pc:docMk/>
            <pc:sldMk cId="4256705590" sldId="257"/>
            <ac:graphicFrameMk id="5" creationId="{F4581389-604F-47B6-98AE-00D043EB3688}"/>
          </ac:graphicFrameMkLst>
        </pc:graphicFrameChg>
        <pc:picChg chg="add">
          <ac:chgData name="marcia scheideman" userId="6f481a02e59eaa42" providerId="LiveId" clId="{3E5B4D64-2CC6-46D9-B89E-9F4A8D3C186D}" dt="2020-11-07T02:28:08.219" v="1539" actId="22"/>
          <ac:picMkLst>
            <pc:docMk/>
            <pc:sldMk cId="4256705590" sldId="257"/>
            <ac:picMk id="3" creationId="{F1D06BAB-5686-494D-A85D-0F58112758F6}"/>
          </ac:picMkLst>
        </pc:picChg>
      </pc:sldChg>
      <pc:sldChg chg="addSp delSp modSp new mod">
        <pc:chgData name="marcia scheideman" userId="6f481a02e59eaa42" providerId="LiveId" clId="{3E5B4D64-2CC6-46D9-B89E-9F4A8D3C186D}" dt="2020-10-25T19:17:42.757" v="171" actId="207"/>
        <pc:sldMkLst>
          <pc:docMk/>
          <pc:sldMk cId="2452025897" sldId="258"/>
        </pc:sldMkLst>
        <pc:spChg chg="mod">
          <ac:chgData name="marcia scheideman" userId="6f481a02e59eaa42" providerId="LiveId" clId="{3E5B4D64-2CC6-46D9-B89E-9F4A8D3C186D}" dt="2020-10-25T19:07:24.271" v="21" actId="207"/>
          <ac:spMkLst>
            <pc:docMk/>
            <pc:sldMk cId="2452025897" sldId="258"/>
            <ac:spMk id="2" creationId="{F36CF8EC-600D-4250-A78F-3840D60232E1}"/>
          </ac:spMkLst>
        </pc:spChg>
        <pc:spChg chg="del">
          <ac:chgData name="marcia scheideman" userId="6f481a02e59eaa42" providerId="LiveId" clId="{3E5B4D64-2CC6-46D9-B89E-9F4A8D3C186D}" dt="2020-10-25T19:07:27.592" v="22" actId="22"/>
          <ac:spMkLst>
            <pc:docMk/>
            <pc:sldMk cId="2452025897" sldId="258"/>
            <ac:spMk id="3" creationId="{5A5C9F30-BDFE-4B09-B21C-7A7BABD7A950}"/>
          </ac:spMkLst>
        </pc:spChg>
        <pc:spChg chg="add del mod">
          <ac:chgData name="marcia scheideman" userId="6f481a02e59eaa42" providerId="LiveId" clId="{3E5B4D64-2CC6-46D9-B89E-9F4A8D3C186D}" dt="2020-10-25T19:10:47.823" v="42" actId="478"/>
          <ac:spMkLst>
            <pc:docMk/>
            <pc:sldMk cId="2452025897" sldId="258"/>
            <ac:spMk id="5" creationId="{D29BB7FE-9FAB-4636-A18C-28C4A6B14AD6}"/>
          </ac:spMkLst>
        </pc:spChg>
        <pc:spChg chg="add del mod">
          <ac:chgData name="marcia scheideman" userId="6f481a02e59eaa42" providerId="LiveId" clId="{3E5B4D64-2CC6-46D9-B89E-9F4A8D3C186D}" dt="2020-10-25T19:11:27.441" v="44" actId="478"/>
          <ac:spMkLst>
            <pc:docMk/>
            <pc:sldMk cId="2452025897" sldId="258"/>
            <ac:spMk id="7" creationId="{2198E91D-D3E1-49CC-AAE6-7A699A81FE45}"/>
          </ac:spMkLst>
        </pc:spChg>
        <pc:spChg chg="add del mod">
          <ac:chgData name="marcia scheideman" userId="6f481a02e59eaa42" providerId="LiveId" clId="{3E5B4D64-2CC6-46D9-B89E-9F4A8D3C186D}" dt="2020-10-25T19:09:30.379" v="33" actId="22"/>
          <ac:spMkLst>
            <pc:docMk/>
            <pc:sldMk cId="2452025897" sldId="258"/>
            <ac:spMk id="9" creationId="{48A07CE4-2157-4AE3-8F11-F5CBF8A9B089}"/>
          </ac:spMkLst>
        </pc:spChg>
        <pc:spChg chg="add del mod">
          <ac:chgData name="marcia scheideman" userId="6f481a02e59eaa42" providerId="LiveId" clId="{3E5B4D64-2CC6-46D9-B89E-9F4A8D3C186D}" dt="2020-10-25T19:11:27.457" v="46"/>
          <ac:spMkLst>
            <pc:docMk/>
            <pc:sldMk cId="2452025897" sldId="258"/>
            <ac:spMk id="10" creationId="{7A03ABC4-5EA0-42B4-B24C-D8CBC5E9D772}"/>
          </ac:spMkLst>
        </pc:spChg>
        <pc:spChg chg="add del mod">
          <ac:chgData name="marcia scheideman" userId="6f481a02e59eaa42" providerId="LiveId" clId="{3E5B4D64-2CC6-46D9-B89E-9F4A8D3C186D}" dt="2020-10-25T19:14:16.074" v="160" actId="26606"/>
          <ac:spMkLst>
            <pc:docMk/>
            <pc:sldMk cId="2452025897" sldId="258"/>
            <ac:spMk id="11" creationId="{A2AC4729-6A05-473D-AE0C-60C4923C6772}"/>
          </ac:spMkLst>
        </pc:spChg>
        <pc:graphicFrameChg chg="add mod">
          <ac:chgData name="marcia scheideman" userId="6f481a02e59eaa42" providerId="LiveId" clId="{3E5B4D64-2CC6-46D9-B89E-9F4A8D3C186D}" dt="2020-10-25T19:15:11.583" v="165" actId="207"/>
          <ac:graphicFrameMkLst>
            <pc:docMk/>
            <pc:sldMk cId="2452025897" sldId="258"/>
            <ac:graphicFrameMk id="13" creationId="{5C460545-6E4B-43D8-B818-02F953E215BD}"/>
          </ac:graphicFrameMkLst>
        </pc:graphicFrameChg>
        <pc:picChg chg="add mod">
          <ac:chgData name="marcia scheideman" userId="6f481a02e59eaa42" providerId="LiveId" clId="{3E5B4D64-2CC6-46D9-B89E-9F4A8D3C186D}" dt="2020-10-25T19:17:42.757" v="171" actId="207"/>
          <ac:picMkLst>
            <pc:docMk/>
            <pc:sldMk cId="2452025897" sldId="258"/>
            <ac:picMk id="14" creationId="{24192B60-7AE7-4F34-8E67-86539F5DCB8E}"/>
          </ac:picMkLst>
        </pc:picChg>
      </pc:sldChg>
      <pc:sldChg chg="addSp delSp modSp new mod">
        <pc:chgData name="marcia scheideman" userId="6f481a02e59eaa42" providerId="LiveId" clId="{3E5B4D64-2CC6-46D9-B89E-9F4A8D3C186D}" dt="2020-10-25T23:48:19.957" v="1524" actId="1076"/>
        <pc:sldMkLst>
          <pc:docMk/>
          <pc:sldMk cId="1223700211" sldId="259"/>
        </pc:sldMkLst>
        <pc:spChg chg="mod">
          <ac:chgData name="marcia scheideman" userId="6f481a02e59eaa42" providerId="LiveId" clId="{3E5B4D64-2CC6-46D9-B89E-9F4A8D3C186D}" dt="2020-10-25T19:27:35.391" v="203" actId="113"/>
          <ac:spMkLst>
            <pc:docMk/>
            <pc:sldMk cId="1223700211" sldId="259"/>
            <ac:spMk id="2" creationId="{76C57A5F-98DF-4BF9-B8ED-3FD55B598E96}"/>
          </ac:spMkLst>
        </pc:spChg>
        <pc:spChg chg="del mod">
          <ac:chgData name="marcia scheideman" userId="6f481a02e59eaa42" providerId="LiveId" clId="{3E5B4D64-2CC6-46D9-B89E-9F4A8D3C186D}" dt="2020-10-25T19:30:26.420" v="213" actId="478"/>
          <ac:spMkLst>
            <pc:docMk/>
            <pc:sldMk cId="1223700211" sldId="259"/>
            <ac:spMk id="3" creationId="{93E5C87B-A172-4382-B41A-0C1C8094F9BF}"/>
          </ac:spMkLst>
        </pc:spChg>
        <pc:spChg chg="add mod">
          <ac:chgData name="marcia scheideman" userId="6f481a02e59eaa42" providerId="LiveId" clId="{3E5B4D64-2CC6-46D9-B89E-9F4A8D3C186D}" dt="2020-10-25T19:26:12.040" v="197" actId="207"/>
          <ac:spMkLst>
            <pc:docMk/>
            <pc:sldMk cId="1223700211" sldId="259"/>
            <ac:spMk id="5" creationId="{F0CFF126-2932-48A6-84D4-790E9BEF105C}"/>
          </ac:spMkLst>
        </pc:spChg>
        <pc:spChg chg="add mod">
          <ac:chgData name="marcia scheideman" userId="6f481a02e59eaa42" providerId="LiveId" clId="{3E5B4D64-2CC6-46D9-B89E-9F4A8D3C186D}" dt="2020-10-25T19:29:42.879" v="210" actId="14100"/>
          <ac:spMkLst>
            <pc:docMk/>
            <pc:sldMk cId="1223700211" sldId="259"/>
            <ac:spMk id="6" creationId="{01523A83-CBD8-4B60-8F5C-1A90D2B9DD51}"/>
          </ac:spMkLst>
        </pc:spChg>
        <pc:spChg chg="add mod">
          <ac:chgData name="marcia scheideman" userId="6f481a02e59eaa42" providerId="LiveId" clId="{3E5B4D64-2CC6-46D9-B89E-9F4A8D3C186D}" dt="2020-10-25T23:48:19.957" v="1524" actId="1076"/>
          <ac:spMkLst>
            <pc:docMk/>
            <pc:sldMk cId="1223700211" sldId="259"/>
            <ac:spMk id="7" creationId="{CD68814D-3CE6-403F-B50E-24CC96D87DF9}"/>
          </ac:spMkLst>
        </pc:spChg>
        <pc:grpChg chg="add mod">
          <ac:chgData name="marcia scheideman" userId="6f481a02e59eaa42" providerId="LiveId" clId="{3E5B4D64-2CC6-46D9-B89E-9F4A8D3C186D}" dt="2020-10-25T19:26:12.040" v="197" actId="207"/>
          <ac:grpSpMkLst>
            <pc:docMk/>
            <pc:sldMk cId="1223700211" sldId="259"/>
            <ac:grpSpMk id="4" creationId="{B5741A48-8339-4D92-9E23-11B18DAF541A}"/>
          </ac:grpSpMkLst>
        </pc:grpChg>
      </pc:sldChg>
      <pc:sldChg chg="addSp delSp modSp new mod setBg">
        <pc:chgData name="marcia scheideman" userId="6f481a02e59eaa42" providerId="LiveId" clId="{3E5B4D64-2CC6-46D9-B89E-9F4A8D3C186D}" dt="2020-10-25T19:41:22.719" v="280" actId="207"/>
        <pc:sldMkLst>
          <pc:docMk/>
          <pc:sldMk cId="580169160" sldId="260"/>
        </pc:sldMkLst>
        <pc:spChg chg="mod">
          <ac:chgData name="marcia scheideman" userId="6f481a02e59eaa42" providerId="LiveId" clId="{3E5B4D64-2CC6-46D9-B89E-9F4A8D3C186D}" dt="2020-10-25T19:40:59.509" v="278" actId="122"/>
          <ac:spMkLst>
            <pc:docMk/>
            <pc:sldMk cId="580169160" sldId="260"/>
            <ac:spMk id="2" creationId="{DADE7800-CA37-4824-88A8-135FB5376348}"/>
          </ac:spMkLst>
        </pc:spChg>
        <pc:spChg chg="mod ord">
          <ac:chgData name="marcia scheideman" userId="6f481a02e59eaa42" providerId="LiveId" clId="{3E5B4D64-2CC6-46D9-B89E-9F4A8D3C186D}" dt="2020-10-25T19:41:22.719" v="280" actId="207"/>
          <ac:spMkLst>
            <pc:docMk/>
            <pc:sldMk cId="580169160" sldId="260"/>
            <ac:spMk id="3" creationId="{4C2C87E1-DDAE-40A8-8E6D-2F5C8253FB8B}"/>
          </ac:spMkLst>
        </pc:spChg>
        <pc:spChg chg="add del">
          <ac:chgData name="marcia scheideman" userId="6f481a02e59eaa42" providerId="LiveId" clId="{3E5B4D64-2CC6-46D9-B89E-9F4A8D3C186D}" dt="2020-10-25T19:37:29.838" v="268" actId="26606"/>
          <ac:spMkLst>
            <pc:docMk/>
            <pc:sldMk cId="580169160" sldId="260"/>
            <ac:spMk id="10" creationId="{201CC55D-ED54-4C5C-95E6-10947BD1103B}"/>
          </ac:spMkLst>
        </pc:spChg>
        <pc:spChg chg="add del">
          <ac:chgData name="marcia scheideman" userId="6f481a02e59eaa42" providerId="LiveId" clId="{3E5B4D64-2CC6-46D9-B89E-9F4A8D3C186D}" dt="2020-10-25T19:37:29.838" v="268" actId="26606"/>
          <ac:spMkLst>
            <pc:docMk/>
            <pc:sldMk cId="580169160" sldId="260"/>
            <ac:spMk id="16" creationId="{3873B707-463F-40B0-8227-E8CC6C67EB25}"/>
          </ac:spMkLst>
        </pc:spChg>
        <pc:spChg chg="add del">
          <ac:chgData name="marcia scheideman" userId="6f481a02e59eaa42" providerId="LiveId" clId="{3E5B4D64-2CC6-46D9-B89E-9F4A8D3C186D}" dt="2020-10-25T19:37:29.838" v="268" actId="26606"/>
          <ac:spMkLst>
            <pc:docMk/>
            <pc:sldMk cId="580169160" sldId="260"/>
            <ac:spMk id="18" creationId="{C13237C8-E62C-4F0D-A318-BD6FB6C2D138}"/>
          </ac:spMkLst>
        </pc:spChg>
        <pc:spChg chg="add del">
          <ac:chgData name="marcia scheideman" userId="6f481a02e59eaa42" providerId="LiveId" clId="{3E5B4D64-2CC6-46D9-B89E-9F4A8D3C186D}" dt="2020-10-25T19:37:29.838" v="268" actId="26606"/>
          <ac:spMkLst>
            <pc:docMk/>
            <pc:sldMk cId="580169160" sldId="260"/>
            <ac:spMk id="20" creationId="{19C9EAEA-39D0-4B0E-A0EB-51E7B26740B1}"/>
          </ac:spMkLst>
        </pc:spChg>
        <pc:spChg chg="add">
          <ac:chgData name="marcia scheideman" userId="6f481a02e59eaa42" providerId="LiveId" clId="{3E5B4D64-2CC6-46D9-B89E-9F4A8D3C186D}" dt="2020-10-25T19:37:29.838" v="268" actId="26606"/>
          <ac:spMkLst>
            <pc:docMk/>
            <pc:sldMk cId="580169160" sldId="260"/>
            <ac:spMk id="25" creationId="{EBF87945-A001-489F-9D9B-7D9435F0B9CA}"/>
          </ac:spMkLst>
        </pc:spChg>
        <pc:grpChg chg="add del">
          <ac:chgData name="marcia scheideman" userId="6f481a02e59eaa42" providerId="LiveId" clId="{3E5B4D64-2CC6-46D9-B89E-9F4A8D3C186D}" dt="2020-10-25T19:37:29.838" v="268" actId="26606"/>
          <ac:grpSpMkLst>
            <pc:docMk/>
            <pc:sldMk cId="580169160" sldId="260"/>
            <ac:grpSpMk id="12" creationId="{1DE889C7-FAD6-4397-98E2-05D503484459}"/>
          </ac:grpSpMkLst>
        </pc:grpChg>
        <pc:picChg chg="add mod">
          <ac:chgData name="marcia scheideman" userId="6f481a02e59eaa42" providerId="LiveId" clId="{3E5B4D64-2CC6-46D9-B89E-9F4A8D3C186D}" dt="2020-10-25T19:37:29.838" v="268" actId="26606"/>
          <ac:picMkLst>
            <pc:docMk/>
            <pc:sldMk cId="580169160" sldId="260"/>
            <ac:picMk id="5" creationId="{2EE6A9B9-EE07-4F60-8565-56E0C3224BC6}"/>
          </ac:picMkLst>
        </pc:picChg>
      </pc:sldChg>
      <pc:sldChg chg="addSp delSp modSp new mod">
        <pc:chgData name="marcia scheideman" userId="6f481a02e59eaa42" providerId="LiveId" clId="{3E5B4D64-2CC6-46D9-B89E-9F4A8D3C186D}" dt="2020-10-25T20:00:13.336" v="477" actId="26606"/>
        <pc:sldMkLst>
          <pc:docMk/>
          <pc:sldMk cId="2453749295" sldId="261"/>
        </pc:sldMkLst>
        <pc:spChg chg="mod">
          <ac:chgData name="marcia scheideman" userId="6f481a02e59eaa42" providerId="LiveId" clId="{3E5B4D64-2CC6-46D9-B89E-9F4A8D3C186D}" dt="2020-10-25T19:44:19.015" v="284" actId="113"/>
          <ac:spMkLst>
            <pc:docMk/>
            <pc:sldMk cId="2453749295" sldId="261"/>
            <ac:spMk id="2" creationId="{5957EDED-48E9-4829-85F0-CC41574778D1}"/>
          </ac:spMkLst>
        </pc:spChg>
        <pc:spChg chg="del mod">
          <ac:chgData name="marcia scheideman" userId="6f481a02e59eaa42" providerId="LiveId" clId="{3E5B4D64-2CC6-46D9-B89E-9F4A8D3C186D}" dt="2020-10-25T20:00:13.336" v="477" actId="26606"/>
          <ac:spMkLst>
            <pc:docMk/>
            <pc:sldMk cId="2453749295" sldId="261"/>
            <ac:spMk id="3" creationId="{0AC5A9DC-80F6-4909-A84C-ED71DEFDEE4F}"/>
          </ac:spMkLst>
        </pc:spChg>
        <pc:graphicFrameChg chg="add">
          <ac:chgData name="marcia scheideman" userId="6f481a02e59eaa42" providerId="LiveId" clId="{3E5B4D64-2CC6-46D9-B89E-9F4A8D3C186D}" dt="2020-10-25T20:00:13.336" v="477" actId="26606"/>
          <ac:graphicFrameMkLst>
            <pc:docMk/>
            <pc:sldMk cId="2453749295" sldId="261"/>
            <ac:graphicFrameMk id="5" creationId="{E4E8D3DA-B78C-473D-8C0B-284BDB04BFE9}"/>
          </ac:graphicFrameMkLst>
        </pc:graphicFrameChg>
      </pc:sldChg>
      <pc:sldChg chg="addSp delSp modSp new mod setBg">
        <pc:chgData name="marcia scheideman" userId="6f481a02e59eaa42" providerId="LiveId" clId="{3E5B4D64-2CC6-46D9-B89E-9F4A8D3C186D}" dt="2020-10-26T00:51:02.502" v="1528" actId="1076"/>
        <pc:sldMkLst>
          <pc:docMk/>
          <pc:sldMk cId="730349642" sldId="262"/>
        </pc:sldMkLst>
        <pc:spChg chg="mod">
          <ac:chgData name="marcia scheideman" userId="6f481a02e59eaa42" providerId="LiveId" clId="{3E5B4D64-2CC6-46D9-B89E-9F4A8D3C186D}" dt="2020-10-25T21:39:16.019" v="1492" actId="255"/>
          <ac:spMkLst>
            <pc:docMk/>
            <pc:sldMk cId="730349642" sldId="262"/>
            <ac:spMk id="2" creationId="{021492DE-9A2E-424C-B381-F219F0057F20}"/>
          </ac:spMkLst>
        </pc:spChg>
        <pc:spChg chg="del mod">
          <ac:chgData name="marcia scheideman" userId="6f481a02e59eaa42" providerId="LiveId" clId="{3E5B4D64-2CC6-46D9-B89E-9F4A8D3C186D}" dt="2020-10-25T20:03:24.724" v="578" actId="26606"/>
          <ac:spMkLst>
            <pc:docMk/>
            <pc:sldMk cId="730349642" sldId="262"/>
            <ac:spMk id="3" creationId="{AAD8560D-AC6E-4A32-AB7C-E2B655C0B3B3}"/>
          </ac:spMkLst>
        </pc:spChg>
        <pc:spChg chg="add mod">
          <ac:chgData name="marcia scheideman" userId="6f481a02e59eaa42" providerId="LiveId" clId="{3E5B4D64-2CC6-46D9-B89E-9F4A8D3C186D}" dt="2020-10-26T00:50:47.146" v="1525" actId="1076"/>
          <ac:spMkLst>
            <pc:docMk/>
            <pc:sldMk cId="730349642" sldId="262"/>
            <ac:spMk id="4" creationId="{5EE4A438-8A66-4C6E-9B3E-4AF19125C026}"/>
          </ac:spMkLst>
        </pc:spChg>
        <pc:spChg chg="add mod">
          <ac:chgData name="marcia scheideman" userId="6f481a02e59eaa42" providerId="LiveId" clId="{3E5B4D64-2CC6-46D9-B89E-9F4A8D3C186D}" dt="2020-10-26T00:51:02.502" v="1528" actId="1076"/>
          <ac:spMkLst>
            <pc:docMk/>
            <pc:sldMk cId="730349642" sldId="262"/>
            <ac:spMk id="6" creationId="{1A12602A-CA21-44E6-9367-C377104F5A04}"/>
          </ac:spMkLst>
        </pc:spChg>
        <pc:spChg chg="add mod">
          <ac:chgData name="marcia scheideman" userId="6f481a02e59eaa42" providerId="LiveId" clId="{3E5B4D64-2CC6-46D9-B89E-9F4A8D3C186D}" dt="2020-10-25T21:38:21.952" v="1488" actId="207"/>
          <ac:spMkLst>
            <pc:docMk/>
            <pc:sldMk cId="730349642" sldId="262"/>
            <ac:spMk id="7" creationId="{BABCD50A-501C-48AC-B402-FB92E75EB871}"/>
          </ac:spMkLst>
        </pc:spChg>
        <pc:spChg chg="add">
          <ac:chgData name="marcia scheideman" userId="6f481a02e59eaa42" providerId="LiveId" clId="{3E5B4D64-2CC6-46D9-B89E-9F4A8D3C186D}" dt="2020-10-25T21:34:47.734" v="1472" actId="26606"/>
          <ac:spMkLst>
            <pc:docMk/>
            <pc:sldMk cId="730349642" sldId="262"/>
            <ac:spMk id="11" creationId="{428D436F-9ACD-4C92-AFC8-C934C527A6A4}"/>
          </ac:spMkLst>
        </pc:spChg>
        <pc:spChg chg="add">
          <ac:chgData name="marcia scheideman" userId="6f481a02e59eaa42" providerId="LiveId" clId="{3E5B4D64-2CC6-46D9-B89E-9F4A8D3C186D}" dt="2020-10-25T21:34:47.734" v="1472" actId="26606"/>
          <ac:spMkLst>
            <pc:docMk/>
            <pc:sldMk cId="730349642" sldId="262"/>
            <ac:spMk id="13" creationId="{090538E0-A884-4E60-A6AB-77D830E2FCED}"/>
          </ac:spMkLst>
        </pc:spChg>
        <pc:spChg chg="add">
          <ac:chgData name="marcia scheideman" userId="6f481a02e59eaa42" providerId="LiveId" clId="{3E5B4D64-2CC6-46D9-B89E-9F4A8D3C186D}" dt="2020-10-25T21:34:47.734" v="1472" actId="26606"/>
          <ac:spMkLst>
            <pc:docMk/>
            <pc:sldMk cId="730349642" sldId="262"/>
            <ac:spMk id="15" creationId="{DB0D7DD0-1C67-4D4C-9E06-678233DB8468}"/>
          </ac:spMkLst>
        </pc:spChg>
        <pc:graphicFrameChg chg="add del mod">
          <ac:chgData name="marcia scheideman" userId="6f481a02e59eaa42" providerId="LiveId" clId="{3E5B4D64-2CC6-46D9-B89E-9F4A8D3C186D}" dt="2020-10-25T21:21:52.221" v="1047" actId="478"/>
          <ac:graphicFrameMkLst>
            <pc:docMk/>
            <pc:sldMk cId="730349642" sldId="262"/>
            <ac:graphicFrameMk id="5" creationId="{DCDEE922-3C43-4E16-95C7-6F9A396B4A88}"/>
          </ac:graphicFrameMkLst>
        </pc:graphicFrameChg>
      </pc:sldChg>
      <pc:sldChg chg="addSp delSp modSp new mod setBg">
        <pc:chgData name="marcia scheideman" userId="6f481a02e59eaa42" providerId="LiveId" clId="{3E5B4D64-2CC6-46D9-B89E-9F4A8D3C186D}" dt="2020-10-25T21:20:45.350" v="1031"/>
        <pc:sldMkLst>
          <pc:docMk/>
          <pc:sldMk cId="4137655411" sldId="263"/>
        </pc:sldMkLst>
        <pc:spChg chg="mod">
          <ac:chgData name="marcia scheideman" userId="6f481a02e59eaa42" providerId="LiveId" clId="{3E5B4D64-2CC6-46D9-B89E-9F4A8D3C186D}" dt="2020-10-25T20:08:52.811" v="641" actId="255"/>
          <ac:spMkLst>
            <pc:docMk/>
            <pc:sldMk cId="4137655411" sldId="263"/>
            <ac:spMk id="2" creationId="{32F3435E-2616-4934-A720-1AC4D75E74AD}"/>
          </ac:spMkLst>
        </pc:spChg>
        <pc:spChg chg="del">
          <ac:chgData name="marcia scheideman" userId="6f481a02e59eaa42" providerId="LiveId" clId="{3E5B4D64-2CC6-46D9-B89E-9F4A8D3C186D}" dt="2020-10-25T20:06:58.312" v="633"/>
          <ac:spMkLst>
            <pc:docMk/>
            <pc:sldMk cId="4137655411" sldId="263"/>
            <ac:spMk id="3" creationId="{56ED5925-6E45-4B48-809E-06E3D1E586DE}"/>
          </ac:spMkLst>
        </pc:spChg>
        <pc:spChg chg="add del mod">
          <ac:chgData name="marcia scheideman" userId="6f481a02e59eaa42" providerId="LiveId" clId="{3E5B4D64-2CC6-46D9-B89E-9F4A8D3C186D}" dt="2020-10-25T21:15:56.538" v="1001" actId="26606"/>
          <ac:spMkLst>
            <pc:docMk/>
            <pc:sldMk cId="4137655411" sldId="263"/>
            <ac:spMk id="5" creationId="{0E5629F3-5A99-4B25-8E43-3DE0F3A072ED}"/>
          </ac:spMkLst>
        </pc:spChg>
        <pc:spChg chg="add">
          <ac:chgData name="marcia scheideman" userId="6f481a02e59eaa42" providerId="LiveId" clId="{3E5B4D64-2CC6-46D9-B89E-9F4A8D3C186D}" dt="2020-10-25T21:16:58.372" v="1004" actId="26606"/>
          <ac:spMkLst>
            <pc:docMk/>
            <pc:sldMk cId="4137655411" sldId="263"/>
            <ac:spMk id="12" creationId="{3DAD86CA-8235-409B-982B-5E7A033E2392}"/>
          </ac:spMkLst>
        </pc:spChg>
        <pc:spChg chg="add">
          <ac:chgData name="marcia scheideman" userId="6f481a02e59eaa42" providerId="LiveId" clId="{3E5B4D64-2CC6-46D9-B89E-9F4A8D3C186D}" dt="2020-10-25T21:16:58.372" v="1004" actId="26606"/>
          <ac:spMkLst>
            <pc:docMk/>
            <pc:sldMk cId="4137655411" sldId="263"/>
            <ac:spMk id="14" creationId="{9F234FBA-3501-47B4-AE0C-AA4AFBC8F603}"/>
          </ac:spMkLst>
        </pc:spChg>
        <pc:spChg chg="add">
          <ac:chgData name="marcia scheideman" userId="6f481a02e59eaa42" providerId="LiveId" clId="{3E5B4D64-2CC6-46D9-B89E-9F4A8D3C186D}" dt="2020-10-25T21:16:58.372" v="1004" actId="26606"/>
          <ac:spMkLst>
            <pc:docMk/>
            <pc:sldMk cId="4137655411" sldId="263"/>
            <ac:spMk id="16" creationId="{B5EF893B-0491-416E-9D33-BADE9600792A}"/>
          </ac:spMkLst>
        </pc:spChg>
        <pc:graphicFrameChg chg="add del mod">
          <ac:chgData name="marcia scheideman" userId="6f481a02e59eaa42" providerId="LiveId" clId="{3E5B4D64-2CC6-46D9-B89E-9F4A8D3C186D}" dt="2020-10-25T21:10:36.748" v="652" actId="478"/>
          <ac:graphicFrameMkLst>
            <pc:docMk/>
            <pc:sldMk cId="4137655411" sldId="263"/>
            <ac:graphicFrameMk id="4" creationId="{D88ECB75-DF3B-4C88-8EFB-A888C449747D}"/>
          </ac:graphicFrameMkLst>
        </pc:graphicFrameChg>
        <pc:graphicFrameChg chg="add mod">
          <ac:chgData name="marcia scheideman" userId="6f481a02e59eaa42" providerId="LiveId" clId="{3E5B4D64-2CC6-46D9-B89E-9F4A8D3C186D}" dt="2020-10-25T21:20:45.350" v="1031"/>
          <ac:graphicFrameMkLst>
            <pc:docMk/>
            <pc:sldMk cId="4137655411" sldId="263"/>
            <ac:graphicFrameMk id="7" creationId="{4886E93E-85FE-4E21-94F7-F5FAC43E96D3}"/>
          </ac:graphicFrameMkLst>
        </pc:graphicFrameChg>
        <pc:cxnChg chg="add">
          <ac:chgData name="marcia scheideman" userId="6f481a02e59eaa42" providerId="LiveId" clId="{3E5B4D64-2CC6-46D9-B89E-9F4A8D3C186D}" dt="2020-10-25T21:16:58.372" v="1004" actId="26606"/>
          <ac:cxnSpMkLst>
            <pc:docMk/>
            <pc:sldMk cId="4137655411" sldId="263"/>
            <ac:cxnSpMk id="18" creationId="{469F4FF8-F8B0-4630-BA1B-0D8B324CD5FF}"/>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344E73-D929-4B02-BF71-DFAC7463FCF7}" type="doc">
      <dgm:prSet loTypeId="urn:microsoft.com/office/officeart/2016/7/layout/VerticalHollowActionList" loCatId="List" qsTypeId="urn:microsoft.com/office/officeart/2005/8/quickstyle/simple1" qsCatId="simple" csTypeId="urn:microsoft.com/office/officeart/2005/8/colors/colorful1" csCatId="colorful" phldr="1"/>
      <dgm:spPr/>
      <dgm:t>
        <a:bodyPr/>
        <a:lstStyle/>
        <a:p>
          <a:endParaRPr lang="en-US"/>
        </a:p>
      </dgm:t>
    </dgm:pt>
    <dgm:pt modelId="{8DF0F25B-4A8B-4212-8599-94C9A9A01A7F}">
      <dgm:prSet custT="1"/>
      <dgm:spPr>
        <a:solidFill>
          <a:srgbClr val="0070C0"/>
        </a:solidFill>
      </dgm:spPr>
      <dgm:t>
        <a:bodyPr/>
        <a:lstStyle/>
        <a:p>
          <a:r>
            <a:rPr lang="en-US" sz="4000" b="1" dirty="0"/>
            <a:t>Analyze</a:t>
          </a:r>
        </a:p>
      </dgm:t>
    </dgm:pt>
    <dgm:pt modelId="{B9188418-568C-48F1-8232-3AF6E20432CD}" type="parTrans" cxnId="{491A0D8A-57EC-4ED9-BDEF-51294E40A4C1}">
      <dgm:prSet/>
      <dgm:spPr/>
      <dgm:t>
        <a:bodyPr/>
        <a:lstStyle/>
        <a:p>
          <a:endParaRPr lang="en-US"/>
        </a:p>
      </dgm:t>
    </dgm:pt>
    <dgm:pt modelId="{17F85F68-8671-443B-ADFA-DACCE881BF9E}" type="sibTrans" cxnId="{491A0D8A-57EC-4ED9-BDEF-51294E40A4C1}">
      <dgm:prSet/>
      <dgm:spPr/>
      <dgm:t>
        <a:bodyPr/>
        <a:lstStyle/>
        <a:p>
          <a:endParaRPr lang="en-US"/>
        </a:p>
      </dgm:t>
    </dgm:pt>
    <dgm:pt modelId="{63FB34A4-17BA-40C9-9027-D22E3E6EFBBF}">
      <dgm:prSet custT="1"/>
      <dgm:spPr>
        <a:solidFill>
          <a:srgbClr val="92D050"/>
        </a:solidFill>
      </dgm:spPr>
      <dgm:t>
        <a:bodyPr/>
        <a:lstStyle/>
        <a:p>
          <a:pPr algn="ctr"/>
          <a:r>
            <a:rPr lang="en-US" sz="3200" dirty="0"/>
            <a:t>Analyze Your Rotary Club</a:t>
          </a:r>
        </a:p>
      </dgm:t>
    </dgm:pt>
    <dgm:pt modelId="{0FDEE18E-B7E9-46D9-AB20-41E889405988}" type="parTrans" cxnId="{784DAF20-8DD0-4E37-BD75-00D5B38ADD73}">
      <dgm:prSet/>
      <dgm:spPr/>
      <dgm:t>
        <a:bodyPr/>
        <a:lstStyle/>
        <a:p>
          <a:endParaRPr lang="en-US"/>
        </a:p>
      </dgm:t>
    </dgm:pt>
    <dgm:pt modelId="{3222422A-BDB5-46B9-85E0-099DF1398A17}" type="sibTrans" cxnId="{784DAF20-8DD0-4E37-BD75-00D5B38ADD73}">
      <dgm:prSet/>
      <dgm:spPr/>
      <dgm:t>
        <a:bodyPr/>
        <a:lstStyle/>
        <a:p>
          <a:endParaRPr lang="en-US"/>
        </a:p>
      </dgm:t>
    </dgm:pt>
    <dgm:pt modelId="{E246DBCA-4E20-47B3-8544-D2D9971D045C}">
      <dgm:prSet custT="1"/>
      <dgm:spPr>
        <a:solidFill>
          <a:srgbClr val="0070C0"/>
        </a:solidFill>
      </dgm:spPr>
      <dgm:t>
        <a:bodyPr/>
        <a:lstStyle/>
        <a:p>
          <a:r>
            <a:rPr lang="en-US" sz="4000" b="1" dirty="0"/>
            <a:t>Review</a:t>
          </a:r>
        </a:p>
      </dgm:t>
    </dgm:pt>
    <dgm:pt modelId="{2991BDEF-0A5D-437C-9E5C-FBC1681735BD}" type="parTrans" cxnId="{8CD4501A-2896-4B88-B633-5028D2C16453}">
      <dgm:prSet/>
      <dgm:spPr/>
      <dgm:t>
        <a:bodyPr/>
        <a:lstStyle/>
        <a:p>
          <a:endParaRPr lang="en-US"/>
        </a:p>
      </dgm:t>
    </dgm:pt>
    <dgm:pt modelId="{3DBECEDB-49C3-4C7B-8DF1-37A045C22DBC}" type="sibTrans" cxnId="{8CD4501A-2896-4B88-B633-5028D2C16453}">
      <dgm:prSet/>
      <dgm:spPr/>
      <dgm:t>
        <a:bodyPr/>
        <a:lstStyle/>
        <a:p>
          <a:endParaRPr lang="en-US"/>
        </a:p>
      </dgm:t>
    </dgm:pt>
    <dgm:pt modelId="{CC45274E-EAF8-4E54-90FF-7188B0D8059D}">
      <dgm:prSet custT="1"/>
      <dgm:spPr>
        <a:solidFill>
          <a:schemeClr val="accent2"/>
        </a:solidFill>
      </dgm:spPr>
      <dgm:t>
        <a:bodyPr/>
        <a:lstStyle/>
        <a:p>
          <a:pPr algn="ctr"/>
          <a:r>
            <a:rPr lang="en-US" sz="3200" dirty="0"/>
            <a:t>Review Possible Areas of Improvement</a:t>
          </a:r>
        </a:p>
      </dgm:t>
    </dgm:pt>
    <dgm:pt modelId="{75DC45BC-B6D1-4496-B71E-ECA85645A765}" type="parTrans" cxnId="{0BED2D22-AC41-4B9D-BF41-882C001E6C6E}">
      <dgm:prSet/>
      <dgm:spPr/>
      <dgm:t>
        <a:bodyPr/>
        <a:lstStyle/>
        <a:p>
          <a:endParaRPr lang="en-US"/>
        </a:p>
      </dgm:t>
    </dgm:pt>
    <dgm:pt modelId="{FD00FC7C-6A5C-4779-9305-6B2C2C98FF80}" type="sibTrans" cxnId="{0BED2D22-AC41-4B9D-BF41-882C001E6C6E}">
      <dgm:prSet/>
      <dgm:spPr/>
      <dgm:t>
        <a:bodyPr/>
        <a:lstStyle/>
        <a:p>
          <a:endParaRPr lang="en-US"/>
        </a:p>
      </dgm:t>
    </dgm:pt>
    <dgm:pt modelId="{D8ADCA61-A022-4800-812C-CB211A89493C}">
      <dgm:prSet custT="1"/>
      <dgm:spPr>
        <a:solidFill>
          <a:srgbClr val="0070C0"/>
        </a:solidFill>
      </dgm:spPr>
      <dgm:t>
        <a:bodyPr/>
        <a:lstStyle/>
        <a:p>
          <a:r>
            <a:rPr lang="en-US" sz="4000" b="1" dirty="0"/>
            <a:t>Discuss</a:t>
          </a:r>
        </a:p>
      </dgm:t>
    </dgm:pt>
    <dgm:pt modelId="{4DA8BFA3-A411-46DF-AF87-59D9502BA5A2}" type="parTrans" cxnId="{206553BD-FF0B-42A1-96E0-E1B49601AA90}">
      <dgm:prSet/>
      <dgm:spPr/>
      <dgm:t>
        <a:bodyPr/>
        <a:lstStyle/>
        <a:p>
          <a:endParaRPr lang="en-US"/>
        </a:p>
      </dgm:t>
    </dgm:pt>
    <dgm:pt modelId="{57AAA1AB-9EBE-4188-A0AB-FB2B550862FF}" type="sibTrans" cxnId="{206553BD-FF0B-42A1-96E0-E1B49601AA90}">
      <dgm:prSet/>
      <dgm:spPr/>
      <dgm:t>
        <a:bodyPr/>
        <a:lstStyle/>
        <a:p>
          <a:endParaRPr lang="en-US"/>
        </a:p>
      </dgm:t>
    </dgm:pt>
    <dgm:pt modelId="{35977801-B5D4-4994-B8C3-5D3D1DC28601}">
      <dgm:prSet custT="1"/>
      <dgm:spPr>
        <a:solidFill>
          <a:schemeClr val="accent3"/>
        </a:solidFill>
      </dgm:spPr>
      <dgm:t>
        <a:bodyPr/>
        <a:lstStyle/>
        <a:p>
          <a:pPr algn="ctr"/>
          <a:r>
            <a:rPr lang="en-US" sz="3200" dirty="0"/>
            <a:t>Discuss How to Make Specific Improvements</a:t>
          </a:r>
        </a:p>
      </dgm:t>
    </dgm:pt>
    <dgm:pt modelId="{CB2FCA55-6226-4D55-8C48-E161B8C12069}" type="parTrans" cxnId="{5215E622-F105-4913-BFA1-F1F6815C6D92}">
      <dgm:prSet/>
      <dgm:spPr/>
      <dgm:t>
        <a:bodyPr/>
        <a:lstStyle/>
        <a:p>
          <a:endParaRPr lang="en-US"/>
        </a:p>
      </dgm:t>
    </dgm:pt>
    <dgm:pt modelId="{8395DAD1-4B7A-4060-82A7-953E02F54845}" type="sibTrans" cxnId="{5215E622-F105-4913-BFA1-F1F6815C6D92}">
      <dgm:prSet/>
      <dgm:spPr/>
      <dgm:t>
        <a:bodyPr/>
        <a:lstStyle/>
        <a:p>
          <a:endParaRPr lang="en-US"/>
        </a:p>
      </dgm:t>
    </dgm:pt>
    <dgm:pt modelId="{41A18C62-342D-4554-952C-C92E921DDAA3}">
      <dgm:prSet custT="1"/>
      <dgm:spPr>
        <a:solidFill>
          <a:srgbClr val="0070C0"/>
        </a:solidFill>
      </dgm:spPr>
      <dgm:t>
        <a:bodyPr/>
        <a:lstStyle/>
        <a:p>
          <a:r>
            <a:rPr lang="en-US" sz="3400" b="1" dirty="0"/>
            <a:t>Understand</a:t>
          </a:r>
        </a:p>
      </dgm:t>
    </dgm:pt>
    <dgm:pt modelId="{35B2379F-537E-4FAD-B9C3-A6644A29FE05}" type="parTrans" cxnId="{1F3047FA-7F15-4FF0-A8ED-B53A2F512D0B}">
      <dgm:prSet/>
      <dgm:spPr/>
      <dgm:t>
        <a:bodyPr/>
        <a:lstStyle/>
        <a:p>
          <a:endParaRPr lang="en-US"/>
        </a:p>
      </dgm:t>
    </dgm:pt>
    <dgm:pt modelId="{EBA67EAC-10BA-4D18-9034-710D72C4C8B5}" type="sibTrans" cxnId="{1F3047FA-7F15-4FF0-A8ED-B53A2F512D0B}">
      <dgm:prSet/>
      <dgm:spPr/>
      <dgm:t>
        <a:bodyPr/>
        <a:lstStyle/>
        <a:p>
          <a:endParaRPr lang="en-US"/>
        </a:p>
      </dgm:t>
    </dgm:pt>
    <dgm:pt modelId="{5578F362-EB71-49F2-8C28-EA856B0FC88D}">
      <dgm:prSet custT="1"/>
      <dgm:spPr>
        <a:solidFill>
          <a:schemeClr val="accent4"/>
        </a:solidFill>
      </dgm:spPr>
      <dgm:t>
        <a:bodyPr/>
        <a:lstStyle/>
        <a:p>
          <a:pPr algn="ctr"/>
          <a:r>
            <a:rPr lang="en-US" sz="3200" dirty="0"/>
            <a:t>Understand Strategic Planning Process</a:t>
          </a:r>
        </a:p>
      </dgm:t>
    </dgm:pt>
    <dgm:pt modelId="{5AD0FEEE-45BD-400D-9351-720FC9041CC0}" type="parTrans" cxnId="{23094283-324F-4467-8B7A-D8D36E2D9718}">
      <dgm:prSet/>
      <dgm:spPr/>
      <dgm:t>
        <a:bodyPr/>
        <a:lstStyle/>
        <a:p>
          <a:endParaRPr lang="en-US"/>
        </a:p>
      </dgm:t>
    </dgm:pt>
    <dgm:pt modelId="{B35E60E0-C609-4077-82B2-CBB1CC2C9F9D}" type="sibTrans" cxnId="{23094283-324F-4467-8B7A-D8D36E2D9718}">
      <dgm:prSet/>
      <dgm:spPr/>
      <dgm:t>
        <a:bodyPr/>
        <a:lstStyle/>
        <a:p>
          <a:endParaRPr lang="en-US"/>
        </a:p>
      </dgm:t>
    </dgm:pt>
    <dgm:pt modelId="{31B270F9-E3D3-444B-B61C-B4B7AB89DC88}" type="pres">
      <dgm:prSet presAssocID="{B4344E73-D929-4B02-BF71-DFAC7463FCF7}" presName="Name0" presStyleCnt="0">
        <dgm:presLayoutVars>
          <dgm:dir/>
          <dgm:animLvl val="lvl"/>
          <dgm:resizeHandles val="exact"/>
        </dgm:presLayoutVars>
      </dgm:prSet>
      <dgm:spPr/>
    </dgm:pt>
    <dgm:pt modelId="{5D34DFBC-56B1-4B19-804F-2EB5F038E3E4}" type="pres">
      <dgm:prSet presAssocID="{8DF0F25B-4A8B-4212-8599-94C9A9A01A7F}" presName="linNode" presStyleCnt="0"/>
      <dgm:spPr/>
    </dgm:pt>
    <dgm:pt modelId="{81F02C7B-40F4-4FBB-AEAA-C320CD73CBE7}" type="pres">
      <dgm:prSet presAssocID="{8DF0F25B-4A8B-4212-8599-94C9A9A01A7F}" presName="parentText" presStyleLbl="solidFgAcc1" presStyleIdx="0" presStyleCnt="4" custScaleX="172992">
        <dgm:presLayoutVars>
          <dgm:chMax val="1"/>
          <dgm:bulletEnabled/>
        </dgm:presLayoutVars>
      </dgm:prSet>
      <dgm:spPr/>
    </dgm:pt>
    <dgm:pt modelId="{C2646E4A-B35C-4426-A523-9626AC38437E}" type="pres">
      <dgm:prSet presAssocID="{8DF0F25B-4A8B-4212-8599-94C9A9A01A7F}" presName="descendantText" presStyleLbl="alignNode1" presStyleIdx="0" presStyleCnt="4">
        <dgm:presLayoutVars>
          <dgm:bulletEnabled/>
        </dgm:presLayoutVars>
      </dgm:prSet>
      <dgm:spPr/>
    </dgm:pt>
    <dgm:pt modelId="{15121F8F-F97D-4A01-8E04-7D6189A8EE09}" type="pres">
      <dgm:prSet presAssocID="{17F85F68-8671-443B-ADFA-DACCE881BF9E}" presName="sp" presStyleCnt="0"/>
      <dgm:spPr/>
    </dgm:pt>
    <dgm:pt modelId="{1B45A3D0-1108-46E6-9BCA-CDF0D285C8B6}" type="pres">
      <dgm:prSet presAssocID="{E246DBCA-4E20-47B3-8544-D2D9971D045C}" presName="linNode" presStyleCnt="0"/>
      <dgm:spPr/>
    </dgm:pt>
    <dgm:pt modelId="{85FA5EE1-C3D8-4DBC-8803-10317DF8BE11}" type="pres">
      <dgm:prSet presAssocID="{E246DBCA-4E20-47B3-8544-D2D9971D045C}" presName="parentText" presStyleLbl="solidFgAcc1" presStyleIdx="1" presStyleCnt="4" custScaleX="172592">
        <dgm:presLayoutVars>
          <dgm:chMax val="1"/>
          <dgm:bulletEnabled/>
        </dgm:presLayoutVars>
      </dgm:prSet>
      <dgm:spPr/>
    </dgm:pt>
    <dgm:pt modelId="{7879C4AC-F213-464E-84BF-D0F7C306F108}" type="pres">
      <dgm:prSet presAssocID="{E246DBCA-4E20-47B3-8544-D2D9971D045C}" presName="descendantText" presStyleLbl="alignNode1" presStyleIdx="1" presStyleCnt="4">
        <dgm:presLayoutVars>
          <dgm:bulletEnabled/>
        </dgm:presLayoutVars>
      </dgm:prSet>
      <dgm:spPr/>
    </dgm:pt>
    <dgm:pt modelId="{8118B3C7-CBB3-4226-B8F5-F8D0144AF149}" type="pres">
      <dgm:prSet presAssocID="{3DBECEDB-49C3-4C7B-8DF1-37A045C22DBC}" presName="sp" presStyleCnt="0"/>
      <dgm:spPr/>
    </dgm:pt>
    <dgm:pt modelId="{4839739E-F638-45B9-A53D-6B9EECCB4F44}" type="pres">
      <dgm:prSet presAssocID="{D8ADCA61-A022-4800-812C-CB211A89493C}" presName="linNode" presStyleCnt="0"/>
      <dgm:spPr/>
    </dgm:pt>
    <dgm:pt modelId="{C2E7558D-D9C1-42FF-99F3-945C759D85AC}" type="pres">
      <dgm:prSet presAssocID="{D8ADCA61-A022-4800-812C-CB211A89493C}" presName="parentText" presStyleLbl="solidFgAcc1" presStyleIdx="2" presStyleCnt="4" custScaleX="172650">
        <dgm:presLayoutVars>
          <dgm:chMax val="1"/>
          <dgm:bulletEnabled/>
        </dgm:presLayoutVars>
      </dgm:prSet>
      <dgm:spPr/>
    </dgm:pt>
    <dgm:pt modelId="{E0AE0334-E275-42A6-B190-34D7C3A465EB}" type="pres">
      <dgm:prSet presAssocID="{D8ADCA61-A022-4800-812C-CB211A89493C}" presName="descendantText" presStyleLbl="alignNode1" presStyleIdx="2" presStyleCnt="4">
        <dgm:presLayoutVars>
          <dgm:bulletEnabled/>
        </dgm:presLayoutVars>
      </dgm:prSet>
      <dgm:spPr/>
    </dgm:pt>
    <dgm:pt modelId="{D1DE2700-82D6-4E7E-8130-459E40C5EA7C}" type="pres">
      <dgm:prSet presAssocID="{57AAA1AB-9EBE-4188-A0AB-FB2B550862FF}" presName="sp" presStyleCnt="0"/>
      <dgm:spPr/>
    </dgm:pt>
    <dgm:pt modelId="{055018E8-0755-498E-BE5E-2C7FED5EF750}" type="pres">
      <dgm:prSet presAssocID="{41A18C62-342D-4554-952C-C92E921DDAA3}" presName="linNode" presStyleCnt="0"/>
      <dgm:spPr/>
    </dgm:pt>
    <dgm:pt modelId="{048FDAD3-9527-47CB-903B-75736543F266}" type="pres">
      <dgm:prSet presAssocID="{41A18C62-342D-4554-952C-C92E921DDAA3}" presName="parentText" presStyleLbl="solidFgAcc1" presStyleIdx="3" presStyleCnt="4" custScaleX="175859">
        <dgm:presLayoutVars>
          <dgm:chMax val="1"/>
          <dgm:bulletEnabled/>
        </dgm:presLayoutVars>
      </dgm:prSet>
      <dgm:spPr/>
    </dgm:pt>
    <dgm:pt modelId="{652DA268-61D8-4771-86AF-D9823ECB54B3}" type="pres">
      <dgm:prSet presAssocID="{41A18C62-342D-4554-952C-C92E921DDAA3}" presName="descendantText" presStyleLbl="alignNode1" presStyleIdx="3" presStyleCnt="4">
        <dgm:presLayoutVars>
          <dgm:bulletEnabled/>
        </dgm:presLayoutVars>
      </dgm:prSet>
      <dgm:spPr/>
    </dgm:pt>
  </dgm:ptLst>
  <dgm:cxnLst>
    <dgm:cxn modelId="{8CD4501A-2896-4B88-B633-5028D2C16453}" srcId="{B4344E73-D929-4B02-BF71-DFAC7463FCF7}" destId="{E246DBCA-4E20-47B3-8544-D2D9971D045C}" srcOrd="1" destOrd="0" parTransId="{2991BDEF-0A5D-437C-9E5C-FBC1681735BD}" sibTransId="{3DBECEDB-49C3-4C7B-8DF1-37A045C22DBC}"/>
    <dgm:cxn modelId="{06699E1A-DF21-44FE-8031-F043E607C761}" type="presOf" srcId="{8DF0F25B-4A8B-4212-8599-94C9A9A01A7F}" destId="{81F02C7B-40F4-4FBB-AEAA-C320CD73CBE7}" srcOrd="0" destOrd="0" presId="urn:microsoft.com/office/officeart/2016/7/layout/VerticalHollowActionList"/>
    <dgm:cxn modelId="{784DAF20-8DD0-4E37-BD75-00D5B38ADD73}" srcId="{8DF0F25B-4A8B-4212-8599-94C9A9A01A7F}" destId="{63FB34A4-17BA-40C9-9027-D22E3E6EFBBF}" srcOrd="0" destOrd="0" parTransId="{0FDEE18E-B7E9-46D9-AB20-41E889405988}" sibTransId="{3222422A-BDB5-46B9-85E0-099DF1398A17}"/>
    <dgm:cxn modelId="{0BED2D22-AC41-4B9D-BF41-882C001E6C6E}" srcId="{E246DBCA-4E20-47B3-8544-D2D9971D045C}" destId="{CC45274E-EAF8-4E54-90FF-7188B0D8059D}" srcOrd="0" destOrd="0" parTransId="{75DC45BC-B6D1-4496-B71E-ECA85645A765}" sibTransId="{FD00FC7C-6A5C-4779-9305-6B2C2C98FF80}"/>
    <dgm:cxn modelId="{5215E622-F105-4913-BFA1-F1F6815C6D92}" srcId="{D8ADCA61-A022-4800-812C-CB211A89493C}" destId="{35977801-B5D4-4994-B8C3-5D3D1DC28601}" srcOrd="0" destOrd="0" parTransId="{CB2FCA55-6226-4D55-8C48-E161B8C12069}" sibTransId="{8395DAD1-4B7A-4060-82A7-953E02F54845}"/>
    <dgm:cxn modelId="{9B5D0080-609F-45B9-BEBB-EBF9E2B5B7CA}" type="presOf" srcId="{41A18C62-342D-4554-952C-C92E921DDAA3}" destId="{048FDAD3-9527-47CB-903B-75736543F266}" srcOrd="0" destOrd="0" presId="urn:microsoft.com/office/officeart/2016/7/layout/VerticalHollowActionList"/>
    <dgm:cxn modelId="{23094283-324F-4467-8B7A-D8D36E2D9718}" srcId="{41A18C62-342D-4554-952C-C92E921DDAA3}" destId="{5578F362-EB71-49F2-8C28-EA856B0FC88D}" srcOrd="0" destOrd="0" parTransId="{5AD0FEEE-45BD-400D-9351-720FC9041CC0}" sibTransId="{B35E60E0-C609-4077-82B2-CBB1CC2C9F9D}"/>
    <dgm:cxn modelId="{33AA9089-F227-4524-8995-CCEA15BE35A5}" type="presOf" srcId="{63FB34A4-17BA-40C9-9027-D22E3E6EFBBF}" destId="{C2646E4A-B35C-4426-A523-9626AC38437E}" srcOrd="0" destOrd="0" presId="urn:microsoft.com/office/officeart/2016/7/layout/VerticalHollowActionList"/>
    <dgm:cxn modelId="{491A0D8A-57EC-4ED9-BDEF-51294E40A4C1}" srcId="{B4344E73-D929-4B02-BF71-DFAC7463FCF7}" destId="{8DF0F25B-4A8B-4212-8599-94C9A9A01A7F}" srcOrd="0" destOrd="0" parTransId="{B9188418-568C-48F1-8232-3AF6E20432CD}" sibTransId="{17F85F68-8671-443B-ADFA-DACCE881BF9E}"/>
    <dgm:cxn modelId="{45F9239C-09F2-4746-88D4-052B2EF88CE5}" type="presOf" srcId="{B4344E73-D929-4B02-BF71-DFAC7463FCF7}" destId="{31B270F9-E3D3-444B-B61C-B4B7AB89DC88}" srcOrd="0" destOrd="0" presId="urn:microsoft.com/office/officeart/2016/7/layout/VerticalHollowActionList"/>
    <dgm:cxn modelId="{8B8BF3A6-55A4-48F4-BA39-0E2262515C32}" type="presOf" srcId="{CC45274E-EAF8-4E54-90FF-7188B0D8059D}" destId="{7879C4AC-F213-464E-84BF-D0F7C306F108}" srcOrd="0" destOrd="0" presId="urn:microsoft.com/office/officeart/2016/7/layout/VerticalHollowActionList"/>
    <dgm:cxn modelId="{43A37FB4-4E0B-48A0-820F-CE5B704E6DB5}" type="presOf" srcId="{5578F362-EB71-49F2-8C28-EA856B0FC88D}" destId="{652DA268-61D8-4771-86AF-D9823ECB54B3}" srcOrd="0" destOrd="0" presId="urn:microsoft.com/office/officeart/2016/7/layout/VerticalHollowActionList"/>
    <dgm:cxn modelId="{206553BD-FF0B-42A1-96E0-E1B49601AA90}" srcId="{B4344E73-D929-4B02-BF71-DFAC7463FCF7}" destId="{D8ADCA61-A022-4800-812C-CB211A89493C}" srcOrd="2" destOrd="0" parTransId="{4DA8BFA3-A411-46DF-AF87-59D9502BA5A2}" sibTransId="{57AAA1AB-9EBE-4188-A0AB-FB2B550862FF}"/>
    <dgm:cxn modelId="{499396DA-4ECD-4651-94FF-4033490EEC66}" type="presOf" srcId="{D8ADCA61-A022-4800-812C-CB211A89493C}" destId="{C2E7558D-D9C1-42FF-99F3-945C759D85AC}" srcOrd="0" destOrd="0" presId="urn:microsoft.com/office/officeart/2016/7/layout/VerticalHollowActionList"/>
    <dgm:cxn modelId="{217928E4-0E9F-40CC-8222-8EAE8578CDAF}" type="presOf" srcId="{35977801-B5D4-4994-B8C3-5D3D1DC28601}" destId="{E0AE0334-E275-42A6-B190-34D7C3A465EB}" srcOrd="0" destOrd="0" presId="urn:microsoft.com/office/officeart/2016/7/layout/VerticalHollowActionList"/>
    <dgm:cxn modelId="{1F3047FA-7F15-4FF0-A8ED-B53A2F512D0B}" srcId="{B4344E73-D929-4B02-BF71-DFAC7463FCF7}" destId="{41A18C62-342D-4554-952C-C92E921DDAA3}" srcOrd="3" destOrd="0" parTransId="{35B2379F-537E-4FAD-B9C3-A6644A29FE05}" sibTransId="{EBA67EAC-10BA-4D18-9034-710D72C4C8B5}"/>
    <dgm:cxn modelId="{B3D95FFF-31BC-4FAE-B852-2139A17629D0}" type="presOf" srcId="{E246DBCA-4E20-47B3-8544-D2D9971D045C}" destId="{85FA5EE1-C3D8-4DBC-8803-10317DF8BE11}" srcOrd="0" destOrd="0" presId="urn:microsoft.com/office/officeart/2016/7/layout/VerticalHollowActionList"/>
    <dgm:cxn modelId="{E0DECA03-36DA-4B6E-A805-82A7D77C4A7D}" type="presParOf" srcId="{31B270F9-E3D3-444B-B61C-B4B7AB89DC88}" destId="{5D34DFBC-56B1-4B19-804F-2EB5F038E3E4}" srcOrd="0" destOrd="0" presId="urn:microsoft.com/office/officeart/2016/7/layout/VerticalHollowActionList"/>
    <dgm:cxn modelId="{F0BBB81A-0B55-48C3-84BF-94DBEC830B1C}" type="presParOf" srcId="{5D34DFBC-56B1-4B19-804F-2EB5F038E3E4}" destId="{81F02C7B-40F4-4FBB-AEAA-C320CD73CBE7}" srcOrd="0" destOrd="0" presId="urn:microsoft.com/office/officeart/2016/7/layout/VerticalHollowActionList"/>
    <dgm:cxn modelId="{6BD68A12-C494-49C5-80FA-020417BE99EA}" type="presParOf" srcId="{5D34DFBC-56B1-4B19-804F-2EB5F038E3E4}" destId="{C2646E4A-B35C-4426-A523-9626AC38437E}" srcOrd="1" destOrd="0" presId="urn:microsoft.com/office/officeart/2016/7/layout/VerticalHollowActionList"/>
    <dgm:cxn modelId="{E1274E09-CADA-4A04-92E6-17C058E09CD9}" type="presParOf" srcId="{31B270F9-E3D3-444B-B61C-B4B7AB89DC88}" destId="{15121F8F-F97D-4A01-8E04-7D6189A8EE09}" srcOrd="1" destOrd="0" presId="urn:microsoft.com/office/officeart/2016/7/layout/VerticalHollowActionList"/>
    <dgm:cxn modelId="{9BF901ED-2BCD-4B0F-857E-E42705344B2A}" type="presParOf" srcId="{31B270F9-E3D3-444B-B61C-B4B7AB89DC88}" destId="{1B45A3D0-1108-46E6-9BCA-CDF0D285C8B6}" srcOrd="2" destOrd="0" presId="urn:microsoft.com/office/officeart/2016/7/layout/VerticalHollowActionList"/>
    <dgm:cxn modelId="{1C1C0244-0FDC-4772-AA50-F14C2F04CDE1}" type="presParOf" srcId="{1B45A3D0-1108-46E6-9BCA-CDF0D285C8B6}" destId="{85FA5EE1-C3D8-4DBC-8803-10317DF8BE11}" srcOrd="0" destOrd="0" presId="urn:microsoft.com/office/officeart/2016/7/layout/VerticalHollowActionList"/>
    <dgm:cxn modelId="{53087C4B-64B6-42C0-92D0-CD8BE00BDBC2}" type="presParOf" srcId="{1B45A3D0-1108-46E6-9BCA-CDF0D285C8B6}" destId="{7879C4AC-F213-464E-84BF-D0F7C306F108}" srcOrd="1" destOrd="0" presId="urn:microsoft.com/office/officeart/2016/7/layout/VerticalHollowActionList"/>
    <dgm:cxn modelId="{2583D189-2532-43DB-B97E-76A7EFB2FC36}" type="presParOf" srcId="{31B270F9-E3D3-444B-B61C-B4B7AB89DC88}" destId="{8118B3C7-CBB3-4226-B8F5-F8D0144AF149}" srcOrd="3" destOrd="0" presId="urn:microsoft.com/office/officeart/2016/7/layout/VerticalHollowActionList"/>
    <dgm:cxn modelId="{86971536-FB1E-4461-B3CE-0676E32CA741}" type="presParOf" srcId="{31B270F9-E3D3-444B-B61C-B4B7AB89DC88}" destId="{4839739E-F638-45B9-A53D-6B9EECCB4F44}" srcOrd="4" destOrd="0" presId="urn:microsoft.com/office/officeart/2016/7/layout/VerticalHollowActionList"/>
    <dgm:cxn modelId="{5116F1C9-1CB7-43C1-9D42-B1AA1D6B3AD8}" type="presParOf" srcId="{4839739E-F638-45B9-A53D-6B9EECCB4F44}" destId="{C2E7558D-D9C1-42FF-99F3-945C759D85AC}" srcOrd="0" destOrd="0" presId="urn:microsoft.com/office/officeart/2016/7/layout/VerticalHollowActionList"/>
    <dgm:cxn modelId="{7153D6A5-6844-4431-82C5-DC6F77974D73}" type="presParOf" srcId="{4839739E-F638-45B9-A53D-6B9EECCB4F44}" destId="{E0AE0334-E275-42A6-B190-34D7C3A465EB}" srcOrd="1" destOrd="0" presId="urn:microsoft.com/office/officeart/2016/7/layout/VerticalHollowActionList"/>
    <dgm:cxn modelId="{42F153EF-1158-4144-8C2A-929DCDC096B0}" type="presParOf" srcId="{31B270F9-E3D3-444B-B61C-B4B7AB89DC88}" destId="{D1DE2700-82D6-4E7E-8130-459E40C5EA7C}" srcOrd="5" destOrd="0" presId="urn:microsoft.com/office/officeart/2016/7/layout/VerticalHollowActionList"/>
    <dgm:cxn modelId="{88E89D76-31FF-4A53-8102-0DB3C9C868DF}" type="presParOf" srcId="{31B270F9-E3D3-444B-B61C-B4B7AB89DC88}" destId="{055018E8-0755-498E-BE5E-2C7FED5EF750}" srcOrd="6" destOrd="0" presId="urn:microsoft.com/office/officeart/2016/7/layout/VerticalHollowActionList"/>
    <dgm:cxn modelId="{9D865C14-4D47-4D32-9600-6BA392098953}" type="presParOf" srcId="{055018E8-0755-498E-BE5E-2C7FED5EF750}" destId="{048FDAD3-9527-47CB-903B-75736543F266}" srcOrd="0" destOrd="0" presId="urn:microsoft.com/office/officeart/2016/7/layout/VerticalHollowActionList"/>
    <dgm:cxn modelId="{2ADD307A-9895-46A5-8280-1CD74E26ABE9}" type="presParOf" srcId="{055018E8-0755-498E-BE5E-2C7FED5EF750}" destId="{652DA268-61D8-4771-86AF-D9823ECB54B3}"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3F6D40-FB63-422A-A04B-D0B06A5560AD}"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E326DA8D-763F-4B68-A0CB-85DBFC853040}">
      <dgm:prSet/>
      <dgm:spPr/>
      <dgm:t>
        <a:bodyPr/>
        <a:lstStyle/>
        <a:p>
          <a:r>
            <a:rPr lang="en-US"/>
            <a:t>Think of a time when you experienced a self-evaluation</a:t>
          </a:r>
        </a:p>
      </dgm:t>
    </dgm:pt>
    <dgm:pt modelId="{20FBA3B0-E7F5-4D5C-AB85-22E3751F26CC}" type="parTrans" cxnId="{C3F331FF-CE8F-4F6C-9926-C9A0CA05B850}">
      <dgm:prSet/>
      <dgm:spPr/>
      <dgm:t>
        <a:bodyPr/>
        <a:lstStyle/>
        <a:p>
          <a:endParaRPr lang="en-US"/>
        </a:p>
      </dgm:t>
    </dgm:pt>
    <dgm:pt modelId="{05BF08C8-CB88-49CE-8867-D7164C3B1327}" type="sibTrans" cxnId="{C3F331FF-CE8F-4F6C-9926-C9A0CA05B850}">
      <dgm:prSet/>
      <dgm:spPr/>
      <dgm:t>
        <a:bodyPr/>
        <a:lstStyle/>
        <a:p>
          <a:endParaRPr lang="en-US"/>
        </a:p>
      </dgm:t>
    </dgm:pt>
    <dgm:pt modelId="{A870901A-6185-44D9-B111-E251DB62CCDC}">
      <dgm:prSet/>
      <dgm:spPr/>
      <dgm:t>
        <a:bodyPr/>
        <a:lstStyle/>
        <a:p>
          <a:r>
            <a:rPr lang="en-US" dirty="0">
              <a:solidFill>
                <a:srgbClr val="00518E"/>
              </a:solidFill>
            </a:rPr>
            <a:t>What was it like?</a:t>
          </a:r>
        </a:p>
      </dgm:t>
    </dgm:pt>
    <dgm:pt modelId="{FF5C2446-8D4D-4943-A0E2-56E9ED666008}" type="parTrans" cxnId="{3304FA01-797C-42E3-BA78-10FDFEB90882}">
      <dgm:prSet/>
      <dgm:spPr/>
      <dgm:t>
        <a:bodyPr/>
        <a:lstStyle/>
        <a:p>
          <a:endParaRPr lang="en-US"/>
        </a:p>
      </dgm:t>
    </dgm:pt>
    <dgm:pt modelId="{1D3B6EDA-963C-46B2-A173-F863F9F0E7BF}" type="sibTrans" cxnId="{3304FA01-797C-42E3-BA78-10FDFEB90882}">
      <dgm:prSet/>
      <dgm:spPr/>
      <dgm:t>
        <a:bodyPr/>
        <a:lstStyle/>
        <a:p>
          <a:endParaRPr lang="en-US"/>
        </a:p>
      </dgm:t>
    </dgm:pt>
    <dgm:pt modelId="{D2C42264-BC55-4390-A929-D3723FA8B4BE}">
      <dgm:prSet/>
      <dgm:spPr/>
      <dgm:t>
        <a:bodyPr/>
        <a:lstStyle/>
        <a:p>
          <a:r>
            <a:rPr lang="en-US" dirty="0">
              <a:solidFill>
                <a:srgbClr val="00518E"/>
              </a:solidFill>
            </a:rPr>
            <a:t>What was the process?</a:t>
          </a:r>
        </a:p>
      </dgm:t>
    </dgm:pt>
    <dgm:pt modelId="{E8EC94D1-614D-44D0-B953-4B7D7AEDD76C}" type="parTrans" cxnId="{05210487-F545-49B2-B1AE-1D459842594B}">
      <dgm:prSet/>
      <dgm:spPr/>
      <dgm:t>
        <a:bodyPr/>
        <a:lstStyle/>
        <a:p>
          <a:endParaRPr lang="en-US"/>
        </a:p>
      </dgm:t>
    </dgm:pt>
    <dgm:pt modelId="{DAA91E3F-0627-4FA6-83E9-214432C807EA}" type="sibTrans" cxnId="{05210487-F545-49B2-B1AE-1D459842594B}">
      <dgm:prSet/>
      <dgm:spPr/>
      <dgm:t>
        <a:bodyPr/>
        <a:lstStyle/>
        <a:p>
          <a:endParaRPr lang="en-US"/>
        </a:p>
      </dgm:t>
    </dgm:pt>
    <dgm:pt modelId="{5681E318-B797-4B54-AE52-E3BA49FF4580}">
      <dgm:prSet/>
      <dgm:spPr/>
      <dgm:t>
        <a:bodyPr/>
        <a:lstStyle/>
        <a:p>
          <a:r>
            <a:rPr lang="en-US" dirty="0">
              <a:solidFill>
                <a:srgbClr val="00518E"/>
              </a:solidFill>
            </a:rPr>
            <a:t>What was the result?</a:t>
          </a:r>
        </a:p>
      </dgm:t>
    </dgm:pt>
    <dgm:pt modelId="{44C024C6-FD1F-438C-9EE1-F34269073638}" type="parTrans" cxnId="{F2DC4108-97A7-410E-BD7C-F797570C9B33}">
      <dgm:prSet/>
      <dgm:spPr/>
      <dgm:t>
        <a:bodyPr/>
        <a:lstStyle/>
        <a:p>
          <a:endParaRPr lang="en-US"/>
        </a:p>
      </dgm:t>
    </dgm:pt>
    <dgm:pt modelId="{80B29E10-BA84-4599-A8DC-0515CF915950}" type="sibTrans" cxnId="{F2DC4108-97A7-410E-BD7C-F797570C9B33}">
      <dgm:prSet/>
      <dgm:spPr/>
      <dgm:t>
        <a:bodyPr/>
        <a:lstStyle/>
        <a:p>
          <a:endParaRPr lang="en-US"/>
        </a:p>
      </dgm:t>
    </dgm:pt>
    <dgm:pt modelId="{9D71BDFD-5EDF-4A6B-A63B-B7562F30A647}">
      <dgm:prSet/>
      <dgm:spPr/>
      <dgm:t>
        <a:bodyPr/>
        <a:lstStyle/>
        <a:p>
          <a:r>
            <a:rPr lang="en-US" dirty="0">
              <a:solidFill>
                <a:srgbClr val="00518E"/>
              </a:solidFill>
            </a:rPr>
            <a:t>Was it successful?</a:t>
          </a:r>
        </a:p>
      </dgm:t>
    </dgm:pt>
    <dgm:pt modelId="{8A52D220-5508-4337-A695-24457056703B}" type="parTrans" cxnId="{2B1CBDF0-B7C3-4C27-9631-610183CE1E3E}">
      <dgm:prSet/>
      <dgm:spPr/>
      <dgm:t>
        <a:bodyPr/>
        <a:lstStyle/>
        <a:p>
          <a:endParaRPr lang="en-US"/>
        </a:p>
      </dgm:t>
    </dgm:pt>
    <dgm:pt modelId="{FD11B57A-63F3-4933-B58E-BB9290ECEA59}" type="sibTrans" cxnId="{2B1CBDF0-B7C3-4C27-9631-610183CE1E3E}">
      <dgm:prSet/>
      <dgm:spPr/>
      <dgm:t>
        <a:bodyPr/>
        <a:lstStyle/>
        <a:p>
          <a:endParaRPr lang="en-US"/>
        </a:p>
      </dgm:t>
    </dgm:pt>
    <dgm:pt modelId="{0D5B3818-3457-4433-9117-B4CB65DBEBFB}">
      <dgm:prSet/>
      <dgm:spPr/>
      <dgm:t>
        <a:bodyPr/>
        <a:lstStyle/>
        <a:p>
          <a:r>
            <a:rPr lang="en-US" dirty="0">
              <a:solidFill>
                <a:srgbClr val="00518E"/>
              </a:solidFill>
            </a:rPr>
            <a:t>Why or Why not?</a:t>
          </a:r>
        </a:p>
      </dgm:t>
    </dgm:pt>
    <dgm:pt modelId="{2B75BA9D-F406-4AD9-80A1-8BAA4388F896}" type="parTrans" cxnId="{39D70573-6097-4EAE-8896-DAA0018B7EC4}">
      <dgm:prSet/>
      <dgm:spPr/>
      <dgm:t>
        <a:bodyPr/>
        <a:lstStyle/>
        <a:p>
          <a:endParaRPr lang="en-US"/>
        </a:p>
      </dgm:t>
    </dgm:pt>
    <dgm:pt modelId="{2E520AE1-7F4C-4127-AB35-B25303769677}" type="sibTrans" cxnId="{39D70573-6097-4EAE-8896-DAA0018B7EC4}">
      <dgm:prSet/>
      <dgm:spPr/>
      <dgm:t>
        <a:bodyPr/>
        <a:lstStyle/>
        <a:p>
          <a:endParaRPr lang="en-US"/>
        </a:p>
      </dgm:t>
    </dgm:pt>
    <dgm:pt modelId="{1D853D62-FDC3-4D08-B1AD-9C99762CECFC}" type="pres">
      <dgm:prSet presAssocID="{113F6D40-FB63-422A-A04B-D0B06A5560AD}" presName="Name0" presStyleCnt="0">
        <dgm:presLayoutVars>
          <dgm:dir/>
          <dgm:animLvl val="lvl"/>
          <dgm:resizeHandles val="exact"/>
        </dgm:presLayoutVars>
      </dgm:prSet>
      <dgm:spPr/>
    </dgm:pt>
    <dgm:pt modelId="{DC450631-286D-4EDF-8373-3C6C968D05C6}" type="pres">
      <dgm:prSet presAssocID="{E326DA8D-763F-4B68-A0CB-85DBFC853040}" presName="linNode" presStyleCnt="0"/>
      <dgm:spPr/>
    </dgm:pt>
    <dgm:pt modelId="{3818E0BE-C0ED-4EB7-BEF3-01B8E249981B}" type="pres">
      <dgm:prSet presAssocID="{E326DA8D-763F-4B68-A0CB-85DBFC853040}" presName="parentText" presStyleLbl="node1" presStyleIdx="0" presStyleCnt="1">
        <dgm:presLayoutVars>
          <dgm:chMax val="1"/>
          <dgm:bulletEnabled val="1"/>
        </dgm:presLayoutVars>
      </dgm:prSet>
      <dgm:spPr/>
    </dgm:pt>
    <dgm:pt modelId="{CDBD31DE-016C-4C3C-B54A-2C4DAE7B5120}" type="pres">
      <dgm:prSet presAssocID="{E326DA8D-763F-4B68-A0CB-85DBFC853040}" presName="descendantText" presStyleLbl="alignAccFollowNode1" presStyleIdx="0" presStyleCnt="1">
        <dgm:presLayoutVars>
          <dgm:bulletEnabled val="1"/>
        </dgm:presLayoutVars>
      </dgm:prSet>
      <dgm:spPr/>
    </dgm:pt>
  </dgm:ptLst>
  <dgm:cxnLst>
    <dgm:cxn modelId="{3304FA01-797C-42E3-BA78-10FDFEB90882}" srcId="{E326DA8D-763F-4B68-A0CB-85DBFC853040}" destId="{A870901A-6185-44D9-B111-E251DB62CCDC}" srcOrd="0" destOrd="0" parTransId="{FF5C2446-8D4D-4943-A0E2-56E9ED666008}" sibTransId="{1D3B6EDA-963C-46B2-A173-F863F9F0E7BF}"/>
    <dgm:cxn modelId="{F2DC4108-97A7-410E-BD7C-F797570C9B33}" srcId="{E326DA8D-763F-4B68-A0CB-85DBFC853040}" destId="{5681E318-B797-4B54-AE52-E3BA49FF4580}" srcOrd="2" destOrd="0" parTransId="{44C024C6-FD1F-438C-9EE1-F34269073638}" sibTransId="{80B29E10-BA84-4599-A8DC-0515CF915950}"/>
    <dgm:cxn modelId="{8F0E9A12-19A5-4ACF-AD5B-DA39E898E62B}" type="presOf" srcId="{0D5B3818-3457-4433-9117-B4CB65DBEBFB}" destId="{CDBD31DE-016C-4C3C-B54A-2C4DAE7B5120}" srcOrd="0" destOrd="4" presId="urn:microsoft.com/office/officeart/2005/8/layout/vList5"/>
    <dgm:cxn modelId="{4FEE7228-7363-406E-97D7-E25377EAE0F6}" type="presOf" srcId="{A870901A-6185-44D9-B111-E251DB62CCDC}" destId="{CDBD31DE-016C-4C3C-B54A-2C4DAE7B5120}" srcOrd="0" destOrd="0" presId="urn:microsoft.com/office/officeart/2005/8/layout/vList5"/>
    <dgm:cxn modelId="{F3CA2E60-AA96-4595-9DAB-FCC0298D4D9A}" type="presOf" srcId="{9D71BDFD-5EDF-4A6B-A63B-B7562F30A647}" destId="{CDBD31DE-016C-4C3C-B54A-2C4DAE7B5120}" srcOrd="0" destOrd="3" presId="urn:microsoft.com/office/officeart/2005/8/layout/vList5"/>
    <dgm:cxn modelId="{6B80D146-E0F3-405F-B259-324A104F0DD8}" type="presOf" srcId="{E326DA8D-763F-4B68-A0CB-85DBFC853040}" destId="{3818E0BE-C0ED-4EB7-BEF3-01B8E249981B}" srcOrd="0" destOrd="0" presId="urn:microsoft.com/office/officeart/2005/8/layout/vList5"/>
    <dgm:cxn modelId="{0AA2AC50-7BBF-4ED4-A773-1AEA187429F9}" type="presOf" srcId="{5681E318-B797-4B54-AE52-E3BA49FF4580}" destId="{CDBD31DE-016C-4C3C-B54A-2C4DAE7B5120}" srcOrd="0" destOrd="2" presId="urn:microsoft.com/office/officeart/2005/8/layout/vList5"/>
    <dgm:cxn modelId="{39D70573-6097-4EAE-8896-DAA0018B7EC4}" srcId="{E326DA8D-763F-4B68-A0CB-85DBFC853040}" destId="{0D5B3818-3457-4433-9117-B4CB65DBEBFB}" srcOrd="4" destOrd="0" parTransId="{2B75BA9D-F406-4AD9-80A1-8BAA4388F896}" sibTransId="{2E520AE1-7F4C-4127-AB35-B25303769677}"/>
    <dgm:cxn modelId="{05210487-F545-49B2-B1AE-1D459842594B}" srcId="{E326DA8D-763F-4B68-A0CB-85DBFC853040}" destId="{D2C42264-BC55-4390-A929-D3723FA8B4BE}" srcOrd="1" destOrd="0" parTransId="{E8EC94D1-614D-44D0-B953-4B7D7AEDD76C}" sibTransId="{DAA91E3F-0627-4FA6-83E9-214432C807EA}"/>
    <dgm:cxn modelId="{6FAE04CF-0808-41DF-8182-569C8535CB77}" type="presOf" srcId="{113F6D40-FB63-422A-A04B-D0B06A5560AD}" destId="{1D853D62-FDC3-4D08-B1AD-9C99762CECFC}" srcOrd="0" destOrd="0" presId="urn:microsoft.com/office/officeart/2005/8/layout/vList5"/>
    <dgm:cxn modelId="{BA36CBED-E132-45AB-A8FF-77CF72FBD3D3}" type="presOf" srcId="{D2C42264-BC55-4390-A929-D3723FA8B4BE}" destId="{CDBD31DE-016C-4C3C-B54A-2C4DAE7B5120}" srcOrd="0" destOrd="1" presId="urn:microsoft.com/office/officeart/2005/8/layout/vList5"/>
    <dgm:cxn modelId="{2B1CBDF0-B7C3-4C27-9631-610183CE1E3E}" srcId="{E326DA8D-763F-4B68-A0CB-85DBFC853040}" destId="{9D71BDFD-5EDF-4A6B-A63B-B7562F30A647}" srcOrd="3" destOrd="0" parTransId="{8A52D220-5508-4337-A695-24457056703B}" sibTransId="{FD11B57A-63F3-4933-B58E-BB9290ECEA59}"/>
    <dgm:cxn modelId="{C3F331FF-CE8F-4F6C-9926-C9A0CA05B850}" srcId="{113F6D40-FB63-422A-A04B-D0B06A5560AD}" destId="{E326DA8D-763F-4B68-A0CB-85DBFC853040}" srcOrd="0" destOrd="0" parTransId="{20FBA3B0-E7F5-4D5C-AB85-22E3751F26CC}" sibTransId="{05BF08C8-CB88-49CE-8867-D7164C3B1327}"/>
    <dgm:cxn modelId="{13BA53C0-DBBA-4D89-AD99-58D13CAB9C49}" type="presParOf" srcId="{1D853D62-FDC3-4D08-B1AD-9C99762CECFC}" destId="{DC450631-286D-4EDF-8373-3C6C968D05C6}" srcOrd="0" destOrd="0" presId="urn:microsoft.com/office/officeart/2005/8/layout/vList5"/>
    <dgm:cxn modelId="{970BB094-B777-4C96-9B66-BB94D16FA005}" type="presParOf" srcId="{DC450631-286D-4EDF-8373-3C6C968D05C6}" destId="{3818E0BE-C0ED-4EB7-BEF3-01B8E249981B}" srcOrd="0" destOrd="0" presId="urn:microsoft.com/office/officeart/2005/8/layout/vList5"/>
    <dgm:cxn modelId="{74F356C2-EA76-4F9E-B621-88EECEB71636}" type="presParOf" srcId="{DC450631-286D-4EDF-8373-3C6C968D05C6}" destId="{CDBD31DE-016C-4C3C-B54A-2C4DAE7B512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672F48-81DB-4671-BAB7-E529E56C4CF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10E387A-2146-4251-ADA3-045593B8DC9E}">
      <dgm:prSet/>
      <dgm:spPr/>
      <dgm:t>
        <a:bodyPr/>
        <a:lstStyle/>
        <a:p>
          <a:r>
            <a:rPr lang="en-US"/>
            <a:t>What are your club’s ASSETS and LIABILITIES?</a:t>
          </a:r>
        </a:p>
      </dgm:t>
    </dgm:pt>
    <dgm:pt modelId="{FD26E94E-1FA0-458A-B911-8D5565CBF7AF}" type="parTrans" cxnId="{10099CE3-6AB6-41E4-95BB-3EFEA6204727}">
      <dgm:prSet/>
      <dgm:spPr/>
      <dgm:t>
        <a:bodyPr/>
        <a:lstStyle/>
        <a:p>
          <a:endParaRPr lang="en-US"/>
        </a:p>
      </dgm:t>
    </dgm:pt>
    <dgm:pt modelId="{9CEA2084-D28C-4BCB-B71F-480B7DC12432}" type="sibTrans" cxnId="{10099CE3-6AB6-41E4-95BB-3EFEA6204727}">
      <dgm:prSet/>
      <dgm:spPr/>
      <dgm:t>
        <a:bodyPr/>
        <a:lstStyle/>
        <a:p>
          <a:endParaRPr lang="en-US"/>
        </a:p>
      </dgm:t>
    </dgm:pt>
    <dgm:pt modelId="{058D2AEB-E14D-40C9-9319-2CAF5FF3A694}">
      <dgm:prSet/>
      <dgm:spPr/>
      <dgm:t>
        <a:bodyPr/>
        <a:lstStyle/>
        <a:p>
          <a:r>
            <a:rPr lang="en-US"/>
            <a:t>Into what CATEGORY does each fall?</a:t>
          </a:r>
        </a:p>
      </dgm:t>
    </dgm:pt>
    <dgm:pt modelId="{3D1FCF33-CFF5-419F-9A39-6C1866493C27}" type="parTrans" cxnId="{1A4D03CA-EBC3-4022-BBCD-081DFF43014B}">
      <dgm:prSet/>
      <dgm:spPr/>
      <dgm:t>
        <a:bodyPr/>
        <a:lstStyle/>
        <a:p>
          <a:endParaRPr lang="en-US"/>
        </a:p>
      </dgm:t>
    </dgm:pt>
    <dgm:pt modelId="{0B285B71-F8CF-446A-91EA-9EE182B9161F}" type="sibTrans" cxnId="{1A4D03CA-EBC3-4022-BBCD-081DFF43014B}">
      <dgm:prSet/>
      <dgm:spPr/>
      <dgm:t>
        <a:bodyPr/>
        <a:lstStyle/>
        <a:p>
          <a:endParaRPr lang="en-US"/>
        </a:p>
      </dgm:t>
    </dgm:pt>
    <dgm:pt modelId="{C80727FF-2AE6-4733-9AB8-E8A25D457388}">
      <dgm:prSet/>
      <dgm:spPr/>
      <dgm:t>
        <a:bodyPr/>
        <a:lstStyle/>
        <a:p>
          <a:r>
            <a:rPr lang="en-US"/>
            <a:t>Where are you NOW?</a:t>
          </a:r>
        </a:p>
      </dgm:t>
    </dgm:pt>
    <dgm:pt modelId="{C2297316-A934-46C0-BFE3-8B49555C7DBD}" type="parTrans" cxnId="{450399E8-0CDD-4977-9EEC-CBE165108511}">
      <dgm:prSet/>
      <dgm:spPr/>
      <dgm:t>
        <a:bodyPr/>
        <a:lstStyle/>
        <a:p>
          <a:endParaRPr lang="en-US"/>
        </a:p>
      </dgm:t>
    </dgm:pt>
    <dgm:pt modelId="{B249E4E5-AF02-43E6-A06D-2E6EFADB5C7B}" type="sibTrans" cxnId="{450399E8-0CDD-4977-9EEC-CBE165108511}">
      <dgm:prSet/>
      <dgm:spPr/>
      <dgm:t>
        <a:bodyPr/>
        <a:lstStyle/>
        <a:p>
          <a:endParaRPr lang="en-US"/>
        </a:p>
      </dgm:t>
    </dgm:pt>
    <dgm:pt modelId="{39168540-F734-4717-93B0-3956B6CA249E}">
      <dgm:prSet/>
      <dgm:spPr/>
      <dgm:t>
        <a:bodyPr/>
        <a:lstStyle/>
        <a:p>
          <a:r>
            <a:rPr lang="en-US"/>
            <a:t>Where do you WANT TO BE in 3 years?</a:t>
          </a:r>
        </a:p>
      </dgm:t>
    </dgm:pt>
    <dgm:pt modelId="{14EA03F7-C1C7-4990-B290-B44E056A3553}" type="parTrans" cxnId="{B1BE393C-F269-4BCA-A1B7-F4592E16394B}">
      <dgm:prSet/>
      <dgm:spPr/>
      <dgm:t>
        <a:bodyPr/>
        <a:lstStyle/>
        <a:p>
          <a:endParaRPr lang="en-US"/>
        </a:p>
      </dgm:t>
    </dgm:pt>
    <dgm:pt modelId="{42B272F6-4F6D-434A-8463-A9EFCAD5265B}" type="sibTrans" cxnId="{B1BE393C-F269-4BCA-A1B7-F4592E16394B}">
      <dgm:prSet/>
      <dgm:spPr/>
      <dgm:t>
        <a:bodyPr/>
        <a:lstStyle/>
        <a:p>
          <a:endParaRPr lang="en-US"/>
        </a:p>
      </dgm:t>
    </dgm:pt>
    <dgm:pt modelId="{7191C85E-35A4-4C9F-B9EB-EAEF7203235D}">
      <dgm:prSet/>
      <dgm:spPr/>
      <dgm:t>
        <a:bodyPr/>
        <a:lstStyle/>
        <a:p>
          <a:r>
            <a:rPr lang="en-US"/>
            <a:t>Make an ACTION PLAN</a:t>
          </a:r>
        </a:p>
      </dgm:t>
    </dgm:pt>
    <dgm:pt modelId="{439D2A02-B388-4332-BC43-AB91382242DC}" type="parTrans" cxnId="{1B30887B-C3F6-447C-9EEB-DF62177549E4}">
      <dgm:prSet/>
      <dgm:spPr/>
      <dgm:t>
        <a:bodyPr/>
        <a:lstStyle/>
        <a:p>
          <a:endParaRPr lang="en-US"/>
        </a:p>
      </dgm:t>
    </dgm:pt>
    <dgm:pt modelId="{52B29B87-6DE3-42D9-9FC2-49B2181F3D4A}" type="sibTrans" cxnId="{1B30887B-C3F6-447C-9EEB-DF62177549E4}">
      <dgm:prSet/>
      <dgm:spPr/>
      <dgm:t>
        <a:bodyPr/>
        <a:lstStyle/>
        <a:p>
          <a:endParaRPr lang="en-US"/>
        </a:p>
      </dgm:t>
    </dgm:pt>
    <dgm:pt modelId="{A0207BB2-A4B1-414F-A0ED-49384ABEEDF7}" type="pres">
      <dgm:prSet presAssocID="{17672F48-81DB-4671-BAB7-E529E56C4CF8}" presName="linear" presStyleCnt="0">
        <dgm:presLayoutVars>
          <dgm:animLvl val="lvl"/>
          <dgm:resizeHandles val="exact"/>
        </dgm:presLayoutVars>
      </dgm:prSet>
      <dgm:spPr/>
    </dgm:pt>
    <dgm:pt modelId="{A2792AAC-D058-467A-ABD6-0DC27B20D4AA}" type="pres">
      <dgm:prSet presAssocID="{710E387A-2146-4251-ADA3-045593B8DC9E}" presName="parentText" presStyleLbl="node1" presStyleIdx="0" presStyleCnt="5">
        <dgm:presLayoutVars>
          <dgm:chMax val="0"/>
          <dgm:bulletEnabled val="1"/>
        </dgm:presLayoutVars>
      </dgm:prSet>
      <dgm:spPr/>
    </dgm:pt>
    <dgm:pt modelId="{FBF2768B-2B85-4D7C-912F-754AC3E421F8}" type="pres">
      <dgm:prSet presAssocID="{9CEA2084-D28C-4BCB-B71F-480B7DC12432}" presName="spacer" presStyleCnt="0"/>
      <dgm:spPr/>
    </dgm:pt>
    <dgm:pt modelId="{5C6A0D6B-3341-4DD3-85D3-D5E47DE8618D}" type="pres">
      <dgm:prSet presAssocID="{058D2AEB-E14D-40C9-9319-2CAF5FF3A694}" presName="parentText" presStyleLbl="node1" presStyleIdx="1" presStyleCnt="5">
        <dgm:presLayoutVars>
          <dgm:chMax val="0"/>
          <dgm:bulletEnabled val="1"/>
        </dgm:presLayoutVars>
      </dgm:prSet>
      <dgm:spPr/>
    </dgm:pt>
    <dgm:pt modelId="{CCFE2F59-E40A-4CFE-9218-EFB02FB93236}" type="pres">
      <dgm:prSet presAssocID="{0B285B71-F8CF-446A-91EA-9EE182B9161F}" presName="spacer" presStyleCnt="0"/>
      <dgm:spPr/>
    </dgm:pt>
    <dgm:pt modelId="{6AF30CF6-2F43-4B3F-B63C-35011A46BDB0}" type="pres">
      <dgm:prSet presAssocID="{C80727FF-2AE6-4733-9AB8-E8A25D457388}" presName="parentText" presStyleLbl="node1" presStyleIdx="2" presStyleCnt="5">
        <dgm:presLayoutVars>
          <dgm:chMax val="0"/>
          <dgm:bulletEnabled val="1"/>
        </dgm:presLayoutVars>
      </dgm:prSet>
      <dgm:spPr/>
    </dgm:pt>
    <dgm:pt modelId="{CEAA3CD5-6D27-4217-9337-8B691F661637}" type="pres">
      <dgm:prSet presAssocID="{B249E4E5-AF02-43E6-A06D-2E6EFADB5C7B}" presName="spacer" presStyleCnt="0"/>
      <dgm:spPr/>
    </dgm:pt>
    <dgm:pt modelId="{48FB3CCC-A64B-41DF-8195-73A805755F02}" type="pres">
      <dgm:prSet presAssocID="{39168540-F734-4717-93B0-3956B6CA249E}" presName="parentText" presStyleLbl="node1" presStyleIdx="3" presStyleCnt="5">
        <dgm:presLayoutVars>
          <dgm:chMax val="0"/>
          <dgm:bulletEnabled val="1"/>
        </dgm:presLayoutVars>
      </dgm:prSet>
      <dgm:spPr/>
    </dgm:pt>
    <dgm:pt modelId="{DE853F2C-2A68-4A96-A893-62B111B0573E}" type="pres">
      <dgm:prSet presAssocID="{42B272F6-4F6D-434A-8463-A9EFCAD5265B}" presName="spacer" presStyleCnt="0"/>
      <dgm:spPr/>
    </dgm:pt>
    <dgm:pt modelId="{DF522B70-DB52-4928-B74E-1500A9258906}" type="pres">
      <dgm:prSet presAssocID="{7191C85E-35A4-4C9F-B9EB-EAEF7203235D}" presName="parentText" presStyleLbl="node1" presStyleIdx="4" presStyleCnt="5">
        <dgm:presLayoutVars>
          <dgm:chMax val="0"/>
          <dgm:bulletEnabled val="1"/>
        </dgm:presLayoutVars>
      </dgm:prSet>
      <dgm:spPr/>
    </dgm:pt>
  </dgm:ptLst>
  <dgm:cxnLst>
    <dgm:cxn modelId="{25D9DB08-C82A-41A0-8287-60D51A2FE440}" type="presOf" srcId="{7191C85E-35A4-4C9F-B9EB-EAEF7203235D}" destId="{DF522B70-DB52-4928-B74E-1500A9258906}" srcOrd="0" destOrd="0" presId="urn:microsoft.com/office/officeart/2005/8/layout/vList2"/>
    <dgm:cxn modelId="{2E8DEE27-7499-4450-B5E0-97817CFF93F8}" type="presOf" srcId="{C80727FF-2AE6-4733-9AB8-E8A25D457388}" destId="{6AF30CF6-2F43-4B3F-B63C-35011A46BDB0}" srcOrd="0" destOrd="0" presId="urn:microsoft.com/office/officeart/2005/8/layout/vList2"/>
    <dgm:cxn modelId="{B1BE393C-F269-4BCA-A1B7-F4592E16394B}" srcId="{17672F48-81DB-4671-BAB7-E529E56C4CF8}" destId="{39168540-F734-4717-93B0-3956B6CA249E}" srcOrd="3" destOrd="0" parTransId="{14EA03F7-C1C7-4990-B290-B44E056A3553}" sibTransId="{42B272F6-4F6D-434A-8463-A9EFCAD5265B}"/>
    <dgm:cxn modelId="{1B30887B-C3F6-447C-9EEB-DF62177549E4}" srcId="{17672F48-81DB-4671-BAB7-E529E56C4CF8}" destId="{7191C85E-35A4-4C9F-B9EB-EAEF7203235D}" srcOrd="4" destOrd="0" parTransId="{439D2A02-B388-4332-BC43-AB91382242DC}" sibTransId="{52B29B87-6DE3-42D9-9FC2-49B2181F3D4A}"/>
    <dgm:cxn modelId="{A88BA587-2A7A-4698-A6DC-37275B643729}" type="presOf" srcId="{058D2AEB-E14D-40C9-9319-2CAF5FF3A694}" destId="{5C6A0D6B-3341-4DD3-85D3-D5E47DE8618D}" srcOrd="0" destOrd="0" presId="urn:microsoft.com/office/officeart/2005/8/layout/vList2"/>
    <dgm:cxn modelId="{1A4D03CA-EBC3-4022-BBCD-081DFF43014B}" srcId="{17672F48-81DB-4671-BAB7-E529E56C4CF8}" destId="{058D2AEB-E14D-40C9-9319-2CAF5FF3A694}" srcOrd="1" destOrd="0" parTransId="{3D1FCF33-CFF5-419F-9A39-6C1866493C27}" sibTransId="{0B285B71-F8CF-446A-91EA-9EE182B9161F}"/>
    <dgm:cxn modelId="{B77F93DE-4B0E-4CC7-B2EA-009F97A18D72}" type="presOf" srcId="{39168540-F734-4717-93B0-3956B6CA249E}" destId="{48FB3CCC-A64B-41DF-8195-73A805755F02}" srcOrd="0" destOrd="0" presId="urn:microsoft.com/office/officeart/2005/8/layout/vList2"/>
    <dgm:cxn modelId="{818CD4E0-7CC7-475C-8318-808CBF13E888}" type="presOf" srcId="{710E387A-2146-4251-ADA3-045593B8DC9E}" destId="{A2792AAC-D058-467A-ABD6-0DC27B20D4AA}" srcOrd="0" destOrd="0" presId="urn:microsoft.com/office/officeart/2005/8/layout/vList2"/>
    <dgm:cxn modelId="{10099CE3-6AB6-41E4-95BB-3EFEA6204727}" srcId="{17672F48-81DB-4671-BAB7-E529E56C4CF8}" destId="{710E387A-2146-4251-ADA3-045593B8DC9E}" srcOrd="0" destOrd="0" parTransId="{FD26E94E-1FA0-458A-B911-8D5565CBF7AF}" sibTransId="{9CEA2084-D28C-4BCB-B71F-480B7DC12432}"/>
    <dgm:cxn modelId="{450399E8-0CDD-4977-9EEC-CBE165108511}" srcId="{17672F48-81DB-4671-BAB7-E529E56C4CF8}" destId="{C80727FF-2AE6-4733-9AB8-E8A25D457388}" srcOrd="2" destOrd="0" parTransId="{C2297316-A934-46C0-BFE3-8B49555C7DBD}" sibTransId="{B249E4E5-AF02-43E6-A06D-2E6EFADB5C7B}"/>
    <dgm:cxn modelId="{252479EA-CD7E-48E7-A934-209023C8A0D7}" type="presOf" srcId="{17672F48-81DB-4671-BAB7-E529E56C4CF8}" destId="{A0207BB2-A4B1-414F-A0ED-49384ABEEDF7}" srcOrd="0" destOrd="0" presId="urn:microsoft.com/office/officeart/2005/8/layout/vList2"/>
    <dgm:cxn modelId="{150B7645-2A2E-4AE2-AA59-6F697B6B1E98}" type="presParOf" srcId="{A0207BB2-A4B1-414F-A0ED-49384ABEEDF7}" destId="{A2792AAC-D058-467A-ABD6-0DC27B20D4AA}" srcOrd="0" destOrd="0" presId="urn:microsoft.com/office/officeart/2005/8/layout/vList2"/>
    <dgm:cxn modelId="{89A79706-B6B9-46A4-8575-A94FFCD4A6D4}" type="presParOf" srcId="{A0207BB2-A4B1-414F-A0ED-49384ABEEDF7}" destId="{FBF2768B-2B85-4D7C-912F-754AC3E421F8}" srcOrd="1" destOrd="0" presId="urn:microsoft.com/office/officeart/2005/8/layout/vList2"/>
    <dgm:cxn modelId="{185B30D9-2782-4B4F-820F-7B0B4024E7B4}" type="presParOf" srcId="{A0207BB2-A4B1-414F-A0ED-49384ABEEDF7}" destId="{5C6A0D6B-3341-4DD3-85D3-D5E47DE8618D}" srcOrd="2" destOrd="0" presId="urn:microsoft.com/office/officeart/2005/8/layout/vList2"/>
    <dgm:cxn modelId="{EFDF9204-7D84-4136-8264-9ACB6CC64578}" type="presParOf" srcId="{A0207BB2-A4B1-414F-A0ED-49384ABEEDF7}" destId="{CCFE2F59-E40A-4CFE-9218-EFB02FB93236}" srcOrd="3" destOrd="0" presId="urn:microsoft.com/office/officeart/2005/8/layout/vList2"/>
    <dgm:cxn modelId="{58FA22FB-E3FB-4831-830D-6C4B1E4AD7ED}" type="presParOf" srcId="{A0207BB2-A4B1-414F-A0ED-49384ABEEDF7}" destId="{6AF30CF6-2F43-4B3F-B63C-35011A46BDB0}" srcOrd="4" destOrd="0" presId="urn:microsoft.com/office/officeart/2005/8/layout/vList2"/>
    <dgm:cxn modelId="{57645E2E-DE2D-4AA5-A31B-832E34B2801F}" type="presParOf" srcId="{A0207BB2-A4B1-414F-A0ED-49384ABEEDF7}" destId="{CEAA3CD5-6D27-4217-9337-8B691F661637}" srcOrd="5" destOrd="0" presId="urn:microsoft.com/office/officeart/2005/8/layout/vList2"/>
    <dgm:cxn modelId="{E01D1507-3D4A-4D70-B19A-CC1DFE4BFBF9}" type="presParOf" srcId="{A0207BB2-A4B1-414F-A0ED-49384ABEEDF7}" destId="{48FB3CCC-A64B-41DF-8195-73A805755F02}" srcOrd="6" destOrd="0" presId="urn:microsoft.com/office/officeart/2005/8/layout/vList2"/>
    <dgm:cxn modelId="{A0AB2E68-E55D-4470-B30B-2E999E75AABE}" type="presParOf" srcId="{A0207BB2-A4B1-414F-A0ED-49384ABEEDF7}" destId="{DE853F2C-2A68-4A96-A893-62B111B0573E}" srcOrd="7" destOrd="0" presId="urn:microsoft.com/office/officeart/2005/8/layout/vList2"/>
    <dgm:cxn modelId="{771CA33E-69FB-4E96-B08D-60499ED4F565}" type="presParOf" srcId="{A0207BB2-A4B1-414F-A0ED-49384ABEEDF7}" destId="{DF522B70-DB52-4928-B74E-1500A925890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BABCF9-3EFB-4FF7-9CE0-BD2D8D93D94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89FCEAF2-418F-464A-8FF2-2B091D7F6120}">
      <dgm:prSet custT="1"/>
      <dgm:spPr/>
      <dgm:t>
        <a:bodyPr/>
        <a:lstStyle/>
        <a:p>
          <a:r>
            <a:rPr lang="en-US" sz="3000" b="1" dirty="0"/>
            <a:t>Rotary’s Vision Statement   </a:t>
          </a:r>
          <a:r>
            <a:rPr lang="en-US" sz="3000" dirty="0"/>
            <a:t> TOGETHER we see a world where PEOPLE unite and take action to CREATE lasting CHANGE across the globe, in our communities and in ourselves</a:t>
          </a:r>
        </a:p>
      </dgm:t>
    </dgm:pt>
    <dgm:pt modelId="{61492755-38CB-42B9-927E-4C7E21BC4ADD}" type="parTrans" cxnId="{188D8A03-5933-4E2C-9DE3-5E971B6FE97B}">
      <dgm:prSet/>
      <dgm:spPr/>
      <dgm:t>
        <a:bodyPr/>
        <a:lstStyle/>
        <a:p>
          <a:endParaRPr lang="en-US"/>
        </a:p>
      </dgm:t>
    </dgm:pt>
    <dgm:pt modelId="{C16A8009-E46A-412C-AEE3-64CDB47ADC19}" type="sibTrans" cxnId="{188D8A03-5933-4E2C-9DE3-5E971B6FE97B}">
      <dgm:prSet/>
      <dgm:spPr/>
      <dgm:t>
        <a:bodyPr/>
        <a:lstStyle/>
        <a:p>
          <a:endParaRPr lang="en-US"/>
        </a:p>
      </dgm:t>
    </dgm:pt>
    <dgm:pt modelId="{B4247B3E-B998-4B95-87BE-507DC3EF9F50}">
      <dgm:prSet/>
      <dgm:spPr/>
      <dgm:t>
        <a:bodyPr/>
        <a:lstStyle/>
        <a:p>
          <a:r>
            <a:rPr lang="en-US" b="1" dirty="0"/>
            <a:t>Rotary’s Strategic Priorities</a:t>
          </a:r>
        </a:p>
      </dgm:t>
    </dgm:pt>
    <dgm:pt modelId="{02DDBE3E-5FE3-4872-8CEF-7C6847F0B508}" type="parTrans" cxnId="{31FF3DA3-85E7-4C3B-9170-AEA07F06049B}">
      <dgm:prSet/>
      <dgm:spPr/>
      <dgm:t>
        <a:bodyPr/>
        <a:lstStyle/>
        <a:p>
          <a:endParaRPr lang="en-US"/>
        </a:p>
      </dgm:t>
    </dgm:pt>
    <dgm:pt modelId="{B1806036-BBA7-46E1-9FF4-B47196234A37}" type="sibTrans" cxnId="{31FF3DA3-85E7-4C3B-9170-AEA07F06049B}">
      <dgm:prSet/>
      <dgm:spPr/>
      <dgm:t>
        <a:bodyPr/>
        <a:lstStyle/>
        <a:p>
          <a:endParaRPr lang="en-US"/>
        </a:p>
      </dgm:t>
    </dgm:pt>
    <dgm:pt modelId="{A519EAD5-92C8-41F2-A4A4-1A665D1DDE87}">
      <dgm:prSet/>
      <dgm:spPr/>
      <dgm:t>
        <a:bodyPr/>
        <a:lstStyle/>
        <a:p>
          <a:r>
            <a:rPr lang="en-US" dirty="0"/>
            <a:t>Increase Our Impact</a:t>
          </a:r>
        </a:p>
      </dgm:t>
    </dgm:pt>
    <dgm:pt modelId="{52E6E9A3-4865-4347-A2E6-F5BA7B5D6863}" type="parTrans" cxnId="{E352F23A-0102-4E49-9DE4-54CBB2437B64}">
      <dgm:prSet/>
      <dgm:spPr/>
      <dgm:t>
        <a:bodyPr/>
        <a:lstStyle/>
        <a:p>
          <a:endParaRPr lang="en-US"/>
        </a:p>
      </dgm:t>
    </dgm:pt>
    <dgm:pt modelId="{5C75EBB1-E491-4465-92D9-4E6FE524A853}" type="sibTrans" cxnId="{E352F23A-0102-4E49-9DE4-54CBB2437B64}">
      <dgm:prSet/>
      <dgm:spPr/>
      <dgm:t>
        <a:bodyPr/>
        <a:lstStyle/>
        <a:p>
          <a:endParaRPr lang="en-US"/>
        </a:p>
      </dgm:t>
    </dgm:pt>
    <dgm:pt modelId="{8CE01051-8FCC-4EB1-9546-29C0D19462ED}">
      <dgm:prSet/>
      <dgm:spPr/>
      <dgm:t>
        <a:bodyPr/>
        <a:lstStyle/>
        <a:p>
          <a:r>
            <a:rPr lang="en-US"/>
            <a:t>Expand Our Reach</a:t>
          </a:r>
        </a:p>
      </dgm:t>
    </dgm:pt>
    <dgm:pt modelId="{D24F22C0-29C7-4960-98BF-EBD4E0590F4F}" type="parTrans" cxnId="{C1FB1877-CAD4-4C97-8F52-F9D7A0A5278E}">
      <dgm:prSet/>
      <dgm:spPr/>
      <dgm:t>
        <a:bodyPr/>
        <a:lstStyle/>
        <a:p>
          <a:endParaRPr lang="en-US"/>
        </a:p>
      </dgm:t>
    </dgm:pt>
    <dgm:pt modelId="{928675F0-1F9F-44CE-B8F6-55429FEC1941}" type="sibTrans" cxnId="{C1FB1877-CAD4-4C97-8F52-F9D7A0A5278E}">
      <dgm:prSet/>
      <dgm:spPr/>
      <dgm:t>
        <a:bodyPr/>
        <a:lstStyle/>
        <a:p>
          <a:endParaRPr lang="en-US"/>
        </a:p>
      </dgm:t>
    </dgm:pt>
    <dgm:pt modelId="{CB286DB6-3D3C-4590-AE8D-F8AB4000CAA2}">
      <dgm:prSet/>
      <dgm:spPr/>
      <dgm:t>
        <a:bodyPr/>
        <a:lstStyle/>
        <a:p>
          <a:r>
            <a:rPr lang="en-US"/>
            <a:t>Enhance Participant Engagement</a:t>
          </a:r>
        </a:p>
      </dgm:t>
    </dgm:pt>
    <dgm:pt modelId="{DFDA743D-280E-400D-8240-D2782D997416}" type="parTrans" cxnId="{485B5F98-2C67-4F26-BA4F-F80CB74A0473}">
      <dgm:prSet/>
      <dgm:spPr/>
      <dgm:t>
        <a:bodyPr/>
        <a:lstStyle/>
        <a:p>
          <a:endParaRPr lang="en-US"/>
        </a:p>
      </dgm:t>
    </dgm:pt>
    <dgm:pt modelId="{83C82064-F865-46AF-B234-298F1B6DBBF6}" type="sibTrans" cxnId="{485B5F98-2C67-4F26-BA4F-F80CB74A0473}">
      <dgm:prSet/>
      <dgm:spPr/>
      <dgm:t>
        <a:bodyPr/>
        <a:lstStyle/>
        <a:p>
          <a:endParaRPr lang="en-US"/>
        </a:p>
      </dgm:t>
    </dgm:pt>
    <dgm:pt modelId="{D7C2A396-E06D-4303-AC68-13DB17B38C1D}">
      <dgm:prSet/>
      <dgm:spPr/>
      <dgm:t>
        <a:bodyPr/>
        <a:lstStyle/>
        <a:p>
          <a:r>
            <a:rPr lang="en-US"/>
            <a:t>Increase Our Ability to Adapt</a:t>
          </a:r>
        </a:p>
      </dgm:t>
    </dgm:pt>
    <dgm:pt modelId="{D18814E4-F14A-4A9D-B0A5-7F91E95A625A}" type="parTrans" cxnId="{A78B66F6-9A85-490D-B169-33831B10DE3D}">
      <dgm:prSet/>
      <dgm:spPr/>
      <dgm:t>
        <a:bodyPr/>
        <a:lstStyle/>
        <a:p>
          <a:endParaRPr lang="en-US"/>
        </a:p>
      </dgm:t>
    </dgm:pt>
    <dgm:pt modelId="{7BCAABBD-09B3-4D3C-8DB6-C3EFE82CBA81}" type="sibTrans" cxnId="{A78B66F6-9A85-490D-B169-33831B10DE3D}">
      <dgm:prSet/>
      <dgm:spPr/>
      <dgm:t>
        <a:bodyPr/>
        <a:lstStyle/>
        <a:p>
          <a:endParaRPr lang="en-US"/>
        </a:p>
      </dgm:t>
    </dgm:pt>
    <dgm:pt modelId="{228D9F40-EC39-413D-BC0D-1BE0590A3872}" type="pres">
      <dgm:prSet presAssocID="{79BABCF9-3EFB-4FF7-9CE0-BD2D8D93D94D}" presName="cycle" presStyleCnt="0">
        <dgm:presLayoutVars>
          <dgm:dir/>
          <dgm:resizeHandles val="exact"/>
        </dgm:presLayoutVars>
      </dgm:prSet>
      <dgm:spPr/>
    </dgm:pt>
    <dgm:pt modelId="{1A940B45-7300-4331-B652-3B38BF501A42}" type="pres">
      <dgm:prSet presAssocID="{89FCEAF2-418F-464A-8FF2-2B091D7F6120}" presName="node" presStyleLbl="node1" presStyleIdx="0" presStyleCnt="2" custScaleX="120069" custScaleY="110741" custRadScaleRad="88166" custRadScaleInc="-2217">
        <dgm:presLayoutVars>
          <dgm:bulletEnabled val="1"/>
        </dgm:presLayoutVars>
      </dgm:prSet>
      <dgm:spPr/>
    </dgm:pt>
    <dgm:pt modelId="{837AC9FB-33FF-46DA-BEB5-1FD6C34BBA30}" type="pres">
      <dgm:prSet presAssocID="{C16A8009-E46A-412C-AEE3-64CDB47ADC19}" presName="sibTrans" presStyleLbl="sibTrans2D1" presStyleIdx="0" presStyleCnt="2" custLinFactNeighborX="4998" custLinFactNeighborY="45093"/>
      <dgm:spPr/>
    </dgm:pt>
    <dgm:pt modelId="{199ECE37-5C1B-4F33-A698-B06698608B65}" type="pres">
      <dgm:prSet presAssocID="{C16A8009-E46A-412C-AEE3-64CDB47ADC19}" presName="connectorText" presStyleLbl="sibTrans2D1" presStyleIdx="0" presStyleCnt="2"/>
      <dgm:spPr/>
    </dgm:pt>
    <dgm:pt modelId="{0971A572-E584-4E5B-92B9-5C96061D0E4C}" type="pres">
      <dgm:prSet presAssocID="{B4247B3E-B998-4B95-87BE-507DC3EF9F50}" presName="node" presStyleLbl="node1" presStyleIdx="1" presStyleCnt="2" custScaleX="122536" custScaleY="106357" custRadScaleRad="93321" custRadScaleInc="0">
        <dgm:presLayoutVars>
          <dgm:bulletEnabled val="1"/>
        </dgm:presLayoutVars>
      </dgm:prSet>
      <dgm:spPr/>
    </dgm:pt>
    <dgm:pt modelId="{5B342916-E2D1-46E9-A001-4734FF17925C}" type="pres">
      <dgm:prSet presAssocID="{B1806036-BBA7-46E1-9FF4-B47196234A37}" presName="sibTrans" presStyleLbl="sibTrans2D1" presStyleIdx="1" presStyleCnt="2" custLinFactNeighborX="-3621" custLinFactNeighborY="-45502"/>
      <dgm:spPr/>
    </dgm:pt>
    <dgm:pt modelId="{EEB48D57-EAA6-4FF1-8549-AEA0D22D3D68}" type="pres">
      <dgm:prSet presAssocID="{B1806036-BBA7-46E1-9FF4-B47196234A37}" presName="connectorText" presStyleLbl="sibTrans2D1" presStyleIdx="1" presStyleCnt="2"/>
      <dgm:spPr/>
    </dgm:pt>
  </dgm:ptLst>
  <dgm:cxnLst>
    <dgm:cxn modelId="{188D8A03-5933-4E2C-9DE3-5E971B6FE97B}" srcId="{79BABCF9-3EFB-4FF7-9CE0-BD2D8D93D94D}" destId="{89FCEAF2-418F-464A-8FF2-2B091D7F6120}" srcOrd="0" destOrd="0" parTransId="{61492755-38CB-42B9-927E-4C7E21BC4ADD}" sibTransId="{C16A8009-E46A-412C-AEE3-64CDB47ADC19}"/>
    <dgm:cxn modelId="{ED4DCC04-8FCC-4420-B955-684476402102}" type="presOf" srcId="{8CE01051-8FCC-4EB1-9546-29C0D19462ED}" destId="{0971A572-E584-4E5B-92B9-5C96061D0E4C}" srcOrd="0" destOrd="2" presId="urn:microsoft.com/office/officeart/2005/8/layout/cycle2"/>
    <dgm:cxn modelId="{78A3B31C-F0CE-4748-80F0-31DDA559F156}" type="presOf" srcId="{C16A8009-E46A-412C-AEE3-64CDB47ADC19}" destId="{837AC9FB-33FF-46DA-BEB5-1FD6C34BBA30}" srcOrd="0" destOrd="0" presId="urn:microsoft.com/office/officeart/2005/8/layout/cycle2"/>
    <dgm:cxn modelId="{1F84F130-4D7B-4590-ADDA-3D2A2F57AA6A}" type="presOf" srcId="{B1806036-BBA7-46E1-9FF4-B47196234A37}" destId="{5B342916-E2D1-46E9-A001-4734FF17925C}" srcOrd="0" destOrd="0" presId="urn:microsoft.com/office/officeart/2005/8/layout/cycle2"/>
    <dgm:cxn modelId="{E352F23A-0102-4E49-9DE4-54CBB2437B64}" srcId="{B4247B3E-B998-4B95-87BE-507DC3EF9F50}" destId="{A519EAD5-92C8-41F2-A4A4-1A665D1DDE87}" srcOrd="0" destOrd="0" parTransId="{52E6E9A3-4865-4347-A2E6-F5BA7B5D6863}" sibTransId="{5C75EBB1-E491-4465-92D9-4E6FE524A853}"/>
    <dgm:cxn modelId="{067A0360-FB98-4895-9FF7-2ABBE95BC6DC}" type="presOf" srcId="{B1806036-BBA7-46E1-9FF4-B47196234A37}" destId="{EEB48D57-EAA6-4FF1-8549-AEA0D22D3D68}" srcOrd="1" destOrd="0" presId="urn:microsoft.com/office/officeart/2005/8/layout/cycle2"/>
    <dgm:cxn modelId="{0697A369-61B4-411C-85C3-7B1165450F3D}" type="presOf" srcId="{A519EAD5-92C8-41F2-A4A4-1A665D1DDE87}" destId="{0971A572-E584-4E5B-92B9-5C96061D0E4C}" srcOrd="0" destOrd="1" presId="urn:microsoft.com/office/officeart/2005/8/layout/cycle2"/>
    <dgm:cxn modelId="{996D1657-0022-4EEF-A148-461C0A382290}" type="presOf" srcId="{D7C2A396-E06D-4303-AC68-13DB17B38C1D}" destId="{0971A572-E584-4E5B-92B9-5C96061D0E4C}" srcOrd="0" destOrd="4" presId="urn:microsoft.com/office/officeart/2005/8/layout/cycle2"/>
    <dgm:cxn modelId="{C1FB1877-CAD4-4C97-8F52-F9D7A0A5278E}" srcId="{B4247B3E-B998-4B95-87BE-507DC3EF9F50}" destId="{8CE01051-8FCC-4EB1-9546-29C0D19462ED}" srcOrd="1" destOrd="0" parTransId="{D24F22C0-29C7-4960-98BF-EBD4E0590F4F}" sibTransId="{928675F0-1F9F-44CE-B8F6-55429FEC1941}"/>
    <dgm:cxn modelId="{384B198D-0BA9-444B-A011-372F88A2C884}" type="presOf" srcId="{CB286DB6-3D3C-4590-AE8D-F8AB4000CAA2}" destId="{0971A572-E584-4E5B-92B9-5C96061D0E4C}" srcOrd="0" destOrd="3" presId="urn:microsoft.com/office/officeart/2005/8/layout/cycle2"/>
    <dgm:cxn modelId="{485B5F98-2C67-4F26-BA4F-F80CB74A0473}" srcId="{B4247B3E-B998-4B95-87BE-507DC3EF9F50}" destId="{CB286DB6-3D3C-4590-AE8D-F8AB4000CAA2}" srcOrd="2" destOrd="0" parTransId="{DFDA743D-280E-400D-8240-D2782D997416}" sibTransId="{83C82064-F865-46AF-B234-298F1B6DBBF6}"/>
    <dgm:cxn modelId="{A0FFA1A0-142E-4747-9D0B-371BB7D3EABC}" type="presOf" srcId="{B4247B3E-B998-4B95-87BE-507DC3EF9F50}" destId="{0971A572-E584-4E5B-92B9-5C96061D0E4C}" srcOrd="0" destOrd="0" presId="urn:microsoft.com/office/officeart/2005/8/layout/cycle2"/>
    <dgm:cxn modelId="{31FF3DA3-85E7-4C3B-9170-AEA07F06049B}" srcId="{79BABCF9-3EFB-4FF7-9CE0-BD2D8D93D94D}" destId="{B4247B3E-B998-4B95-87BE-507DC3EF9F50}" srcOrd="1" destOrd="0" parTransId="{02DDBE3E-5FE3-4872-8CEF-7C6847F0B508}" sibTransId="{B1806036-BBA7-46E1-9FF4-B47196234A37}"/>
    <dgm:cxn modelId="{05B06CB8-19D5-4A3C-8E7A-EA5CCC508655}" type="presOf" srcId="{C16A8009-E46A-412C-AEE3-64CDB47ADC19}" destId="{199ECE37-5C1B-4F33-A698-B06698608B65}" srcOrd="1" destOrd="0" presId="urn:microsoft.com/office/officeart/2005/8/layout/cycle2"/>
    <dgm:cxn modelId="{56FBFEDE-AD7C-4B51-BD3C-7FB1003956C3}" type="presOf" srcId="{79BABCF9-3EFB-4FF7-9CE0-BD2D8D93D94D}" destId="{228D9F40-EC39-413D-BC0D-1BE0590A3872}" srcOrd="0" destOrd="0" presId="urn:microsoft.com/office/officeart/2005/8/layout/cycle2"/>
    <dgm:cxn modelId="{A04D5CF2-1D06-4946-9FA6-B5E59D48729A}" type="presOf" srcId="{89FCEAF2-418F-464A-8FF2-2B091D7F6120}" destId="{1A940B45-7300-4331-B652-3B38BF501A42}" srcOrd="0" destOrd="0" presId="urn:microsoft.com/office/officeart/2005/8/layout/cycle2"/>
    <dgm:cxn modelId="{A78B66F6-9A85-490D-B169-33831B10DE3D}" srcId="{B4247B3E-B998-4B95-87BE-507DC3EF9F50}" destId="{D7C2A396-E06D-4303-AC68-13DB17B38C1D}" srcOrd="3" destOrd="0" parTransId="{D18814E4-F14A-4A9D-B0A5-7F91E95A625A}" sibTransId="{7BCAABBD-09B3-4D3C-8DB6-C3EFE82CBA81}"/>
    <dgm:cxn modelId="{7E7292DE-3994-4782-8E1E-D41D2F233902}" type="presParOf" srcId="{228D9F40-EC39-413D-BC0D-1BE0590A3872}" destId="{1A940B45-7300-4331-B652-3B38BF501A42}" srcOrd="0" destOrd="0" presId="urn:microsoft.com/office/officeart/2005/8/layout/cycle2"/>
    <dgm:cxn modelId="{3F1301ED-6096-4153-A743-D3597B3B5308}" type="presParOf" srcId="{228D9F40-EC39-413D-BC0D-1BE0590A3872}" destId="{837AC9FB-33FF-46DA-BEB5-1FD6C34BBA30}" srcOrd="1" destOrd="0" presId="urn:microsoft.com/office/officeart/2005/8/layout/cycle2"/>
    <dgm:cxn modelId="{EFB72645-0BEC-482C-B1F1-6B00E1008179}" type="presParOf" srcId="{837AC9FB-33FF-46DA-BEB5-1FD6C34BBA30}" destId="{199ECE37-5C1B-4F33-A698-B06698608B65}" srcOrd="0" destOrd="0" presId="urn:microsoft.com/office/officeart/2005/8/layout/cycle2"/>
    <dgm:cxn modelId="{69E0027A-4F23-42EE-9BA4-D9ED827FFA38}" type="presParOf" srcId="{228D9F40-EC39-413D-BC0D-1BE0590A3872}" destId="{0971A572-E584-4E5B-92B9-5C96061D0E4C}" srcOrd="2" destOrd="0" presId="urn:microsoft.com/office/officeart/2005/8/layout/cycle2"/>
    <dgm:cxn modelId="{BA74262A-282E-4D0E-9599-9B3D73F231AF}" type="presParOf" srcId="{228D9F40-EC39-413D-BC0D-1BE0590A3872}" destId="{5B342916-E2D1-46E9-A001-4734FF17925C}" srcOrd="3" destOrd="0" presId="urn:microsoft.com/office/officeart/2005/8/layout/cycle2"/>
    <dgm:cxn modelId="{A8D06DE7-59C1-4B1F-AC25-9996CCEC6D57}" type="presParOf" srcId="{5B342916-E2D1-46E9-A001-4734FF17925C}" destId="{EEB48D57-EAA6-4FF1-8549-AEA0D22D3D68}"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646E4A-B35C-4426-A523-9626AC38437E}">
      <dsp:nvSpPr>
        <dsp:cNvPr id="0" name=""/>
        <dsp:cNvSpPr/>
      </dsp:nvSpPr>
      <dsp:spPr>
        <a:xfrm>
          <a:off x="2326243" y="2790"/>
          <a:ext cx="5377961" cy="1445543"/>
        </a:xfrm>
        <a:prstGeom prst="rect">
          <a:avLst/>
        </a:prstGeom>
        <a:solidFill>
          <a:srgbClr val="92D050"/>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347" tIns="367168" rIns="104347" bIns="367168" numCol="1" spcCol="1270" anchor="ctr" anchorCtr="0">
          <a:noAutofit/>
        </a:bodyPr>
        <a:lstStyle/>
        <a:p>
          <a:pPr marL="0" lvl="0" indent="0" algn="ctr" defTabSz="1422400">
            <a:lnSpc>
              <a:spcPct val="90000"/>
            </a:lnSpc>
            <a:spcBef>
              <a:spcPct val="0"/>
            </a:spcBef>
            <a:spcAft>
              <a:spcPct val="35000"/>
            </a:spcAft>
            <a:buNone/>
          </a:pPr>
          <a:r>
            <a:rPr lang="en-US" sz="3200" kern="1200" dirty="0"/>
            <a:t>Analyze Your Rotary Club</a:t>
          </a:r>
        </a:p>
      </dsp:txBody>
      <dsp:txXfrm>
        <a:off x="2326243" y="2790"/>
        <a:ext cx="5377961" cy="1445543"/>
      </dsp:txXfrm>
    </dsp:sp>
    <dsp:sp modelId="{81F02C7B-40F4-4FBB-AEAA-C320CD73CBE7}">
      <dsp:nvSpPr>
        <dsp:cNvPr id="0" name=""/>
        <dsp:cNvSpPr/>
      </dsp:nvSpPr>
      <dsp:spPr>
        <a:xfrm>
          <a:off x="383" y="2790"/>
          <a:ext cx="2325860" cy="1445543"/>
        </a:xfrm>
        <a:prstGeom prst="rect">
          <a:avLst/>
        </a:prstGeom>
        <a:solidFill>
          <a:srgbClr val="0070C0"/>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46" tIns="142788" rIns="71146" bIns="142788" numCol="1" spcCol="1270" anchor="ctr" anchorCtr="0">
          <a:noAutofit/>
        </a:bodyPr>
        <a:lstStyle/>
        <a:p>
          <a:pPr marL="0" lvl="0" indent="0" algn="ctr" defTabSz="1778000">
            <a:lnSpc>
              <a:spcPct val="90000"/>
            </a:lnSpc>
            <a:spcBef>
              <a:spcPct val="0"/>
            </a:spcBef>
            <a:spcAft>
              <a:spcPct val="35000"/>
            </a:spcAft>
            <a:buNone/>
          </a:pPr>
          <a:r>
            <a:rPr lang="en-US" sz="4000" b="1" kern="1200" dirty="0"/>
            <a:t>Analyze</a:t>
          </a:r>
        </a:p>
      </dsp:txBody>
      <dsp:txXfrm>
        <a:off x="383" y="2790"/>
        <a:ext cx="2325860" cy="1445543"/>
      </dsp:txXfrm>
    </dsp:sp>
    <dsp:sp modelId="{7879C4AC-F213-464E-84BF-D0F7C306F108}">
      <dsp:nvSpPr>
        <dsp:cNvPr id="0" name=""/>
        <dsp:cNvSpPr/>
      </dsp:nvSpPr>
      <dsp:spPr>
        <a:xfrm>
          <a:off x="2323464" y="1535066"/>
          <a:ext cx="5383983" cy="1445543"/>
        </a:xfrm>
        <a:prstGeom prst="rect">
          <a:avLst/>
        </a:prstGeom>
        <a:solidFill>
          <a:schemeClr val="accent2"/>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464" tIns="367168" rIns="104464" bIns="367168" numCol="1" spcCol="1270" anchor="ctr" anchorCtr="0">
          <a:noAutofit/>
        </a:bodyPr>
        <a:lstStyle/>
        <a:p>
          <a:pPr marL="0" lvl="0" indent="0" algn="ctr" defTabSz="1422400">
            <a:lnSpc>
              <a:spcPct val="90000"/>
            </a:lnSpc>
            <a:spcBef>
              <a:spcPct val="0"/>
            </a:spcBef>
            <a:spcAft>
              <a:spcPct val="35000"/>
            </a:spcAft>
            <a:buNone/>
          </a:pPr>
          <a:r>
            <a:rPr lang="en-US" sz="3200" kern="1200" dirty="0"/>
            <a:t>Review Possible Areas of Improvement</a:t>
          </a:r>
        </a:p>
      </dsp:txBody>
      <dsp:txXfrm>
        <a:off x="2323464" y="1535066"/>
        <a:ext cx="5383983" cy="1445543"/>
      </dsp:txXfrm>
    </dsp:sp>
    <dsp:sp modelId="{85FA5EE1-C3D8-4DBC-8803-10317DF8BE11}">
      <dsp:nvSpPr>
        <dsp:cNvPr id="0" name=""/>
        <dsp:cNvSpPr/>
      </dsp:nvSpPr>
      <dsp:spPr>
        <a:xfrm>
          <a:off x="383" y="1535066"/>
          <a:ext cx="2323081" cy="1445543"/>
        </a:xfrm>
        <a:prstGeom prst="rect">
          <a:avLst/>
        </a:prstGeom>
        <a:solidFill>
          <a:srgbClr val="0070C0"/>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226" tIns="142788" rIns="71226" bIns="142788" numCol="1" spcCol="1270" anchor="ctr" anchorCtr="0">
          <a:noAutofit/>
        </a:bodyPr>
        <a:lstStyle/>
        <a:p>
          <a:pPr marL="0" lvl="0" indent="0" algn="ctr" defTabSz="1778000">
            <a:lnSpc>
              <a:spcPct val="90000"/>
            </a:lnSpc>
            <a:spcBef>
              <a:spcPct val="0"/>
            </a:spcBef>
            <a:spcAft>
              <a:spcPct val="35000"/>
            </a:spcAft>
            <a:buNone/>
          </a:pPr>
          <a:r>
            <a:rPr lang="en-US" sz="4000" b="1" kern="1200" dirty="0"/>
            <a:t>Review</a:t>
          </a:r>
        </a:p>
      </dsp:txBody>
      <dsp:txXfrm>
        <a:off x="383" y="1535066"/>
        <a:ext cx="2323081" cy="1445543"/>
      </dsp:txXfrm>
    </dsp:sp>
    <dsp:sp modelId="{E0AE0334-E275-42A6-B190-34D7C3A465EB}">
      <dsp:nvSpPr>
        <dsp:cNvPr id="0" name=""/>
        <dsp:cNvSpPr/>
      </dsp:nvSpPr>
      <dsp:spPr>
        <a:xfrm>
          <a:off x="2324245" y="3067342"/>
          <a:ext cx="5383983" cy="1445543"/>
        </a:xfrm>
        <a:prstGeom prst="rect">
          <a:avLst/>
        </a:prstGeom>
        <a:solidFill>
          <a:schemeClr val="accent3"/>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464" tIns="367168" rIns="104464" bIns="367168" numCol="1" spcCol="1270" anchor="ctr" anchorCtr="0">
          <a:noAutofit/>
        </a:bodyPr>
        <a:lstStyle/>
        <a:p>
          <a:pPr marL="0" lvl="0" indent="0" algn="ctr" defTabSz="1422400">
            <a:lnSpc>
              <a:spcPct val="90000"/>
            </a:lnSpc>
            <a:spcBef>
              <a:spcPct val="0"/>
            </a:spcBef>
            <a:spcAft>
              <a:spcPct val="35000"/>
            </a:spcAft>
            <a:buNone/>
          </a:pPr>
          <a:r>
            <a:rPr lang="en-US" sz="3200" kern="1200" dirty="0"/>
            <a:t>Discuss How to Make Specific Improvements</a:t>
          </a:r>
        </a:p>
      </dsp:txBody>
      <dsp:txXfrm>
        <a:off x="2324245" y="3067342"/>
        <a:ext cx="5383983" cy="1445543"/>
      </dsp:txXfrm>
    </dsp:sp>
    <dsp:sp modelId="{C2E7558D-D9C1-42FF-99F3-945C759D85AC}">
      <dsp:nvSpPr>
        <dsp:cNvPr id="0" name=""/>
        <dsp:cNvSpPr/>
      </dsp:nvSpPr>
      <dsp:spPr>
        <a:xfrm>
          <a:off x="383" y="3067342"/>
          <a:ext cx="2323861" cy="1445543"/>
        </a:xfrm>
        <a:prstGeom prst="rect">
          <a:avLst/>
        </a:prstGeom>
        <a:solidFill>
          <a:srgbClr val="0070C0"/>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226" tIns="142788" rIns="71226" bIns="142788" numCol="1" spcCol="1270" anchor="ctr" anchorCtr="0">
          <a:noAutofit/>
        </a:bodyPr>
        <a:lstStyle/>
        <a:p>
          <a:pPr marL="0" lvl="0" indent="0" algn="ctr" defTabSz="1778000">
            <a:lnSpc>
              <a:spcPct val="90000"/>
            </a:lnSpc>
            <a:spcBef>
              <a:spcPct val="0"/>
            </a:spcBef>
            <a:spcAft>
              <a:spcPct val="35000"/>
            </a:spcAft>
            <a:buNone/>
          </a:pPr>
          <a:r>
            <a:rPr lang="en-US" sz="4000" b="1" kern="1200" dirty="0"/>
            <a:t>Discuss</a:t>
          </a:r>
        </a:p>
      </dsp:txBody>
      <dsp:txXfrm>
        <a:off x="383" y="3067342"/>
        <a:ext cx="2323861" cy="1445543"/>
      </dsp:txXfrm>
    </dsp:sp>
    <dsp:sp modelId="{652DA268-61D8-4771-86AF-D9823ECB54B3}">
      <dsp:nvSpPr>
        <dsp:cNvPr id="0" name=""/>
        <dsp:cNvSpPr/>
      </dsp:nvSpPr>
      <dsp:spPr>
        <a:xfrm>
          <a:off x="2354199" y="4599618"/>
          <a:ext cx="5353871" cy="1445543"/>
        </a:xfrm>
        <a:prstGeom prst="rect">
          <a:avLst/>
        </a:prstGeom>
        <a:solidFill>
          <a:schemeClr val="accent4"/>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3880" tIns="367168" rIns="103880" bIns="367168" numCol="1" spcCol="1270" anchor="ctr" anchorCtr="0">
          <a:noAutofit/>
        </a:bodyPr>
        <a:lstStyle/>
        <a:p>
          <a:pPr marL="0" lvl="0" indent="0" algn="ctr" defTabSz="1422400">
            <a:lnSpc>
              <a:spcPct val="90000"/>
            </a:lnSpc>
            <a:spcBef>
              <a:spcPct val="0"/>
            </a:spcBef>
            <a:spcAft>
              <a:spcPct val="35000"/>
            </a:spcAft>
            <a:buNone/>
          </a:pPr>
          <a:r>
            <a:rPr lang="en-US" sz="3200" kern="1200" dirty="0"/>
            <a:t>Understand Strategic Planning Process</a:t>
          </a:r>
        </a:p>
      </dsp:txBody>
      <dsp:txXfrm>
        <a:off x="2354199" y="4599618"/>
        <a:ext cx="5353871" cy="1445543"/>
      </dsp:txXfrm>
    </dsp:sp>
    <dsp:sp modelId="{048FDAD3-9527-47CB-903B-75736543F266}">
      <dsp:nvSpPr>
        <dsp:cNvPr id="0" name=""/>
        <dsp:cNvSpPr/>
      </dsp:nvSpPr>
      <dsp:spPr>
        <a:xfrm>
          <a:off x="383" y="4599618"/>
          <a:ext cx="2353816" cy="1445543"/>
        </a:xfrm>
        <a:prstGeom prst="rect">
          <a:avLst/>
        </a:prstGeom>
        <a:solidFill>
          <a:srgbClr val="0070C0"/>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827" tIns="142788" rIns="70827" bIns="142788" numCol="1" spcCol="1270" anchor="ctr" anchorCtr="0">
          <a:noAutofit/>
        </a:bodyPr>
        <a:lstStyle/>
        <a:p>
          <a:pPr marL="0" lvl="0" indent="0" algn="ctr" defTabSz="1511300">
            <a:lnSpc>
              <a:spcPct val="90000"/>
            </a:lnSpc>
            <a:spcBef>
              <a:spcPct val="0"/>
            </a:spcBef>
            <a:spcAft>
              <a:spcPct val="35000"/>
            </a:spcAft>
            <a:buNone/>
          </a:pPr>
          <a:r>
            <a:rPr lang="en-US" sz="3400" b="1" kern="1200" dirty="0"/>
            <a:t>Understand</a:t>
          </a:r>
        </a:p>
      </dsp:txBody>
      <dsp:txXfrm>
        <a:off x="383" y="4599618"/>
        <a:ext cx="2353816" cy="1445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D31DE-016C-4C3C-B54A-2C4DAE7B5120}">
      <dsp:nvSpPr>
        <dsp:cNvPr id="0" name=""/>
        <dsp:cNvSpPr/>
      </dsp:nvSpPr>
      <dsp:spPr>
        <a:xfrm rot="5400000">
          <a:off x="6185634" y="-1585086"/>
          <a:ext cx="3402052" cy="742273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70485" rIns="140970" bIns="70485" numCol="1" spcCol="1270" anchor="ctr" anchorCtr="0">
          <a:noAutofit/>
        </a:bodyPr>
        <a:lstStyle/>
        <a:p>
          <a:pPr marL="285750" lvl="1" indent="-285750" algn="l" defTabSz="1644650">
            <a:lnSpc>
              <a:spcPct val="90000"/>
            </a:lnSpc>
            <a:spcBef>
              <a:spcPct val="0"/>
            </a:spcBef>
            <a:spcAft>
              <a:spcPct val="15000"/>
            </a:spcAft>
            <a:buChar char="•"/>
          </a:pPr>
          <a:r>
            <a:rPr lang="en-US" sz="3700" kern="1200" dirty="0">
              <a:solidFill>
                <a:srgbClr val="00518E"/>
              </a:solidFill>
            </a:rPr>
            <a:t>What was it like?</a:t>
          </a:r>
        </a:p>
        <a:p>
          <a:pPr marL="285750" lvl="1" indent="-285750" algn="l" defTabSz="1644650">
            <a:lnSpc>
              <a:spcPct val="90000"/>
            </a:lnSpc>
            <a:spcBef>
              <a:spcPct val="0"/>
            </a:spcBef>
            <a:spcAft>
              <a:spcPct val="15000"/>
            </a:spcAft>
            <a:buChar char="•"/>
          </a:pPr>
          <a:r>
            <a:rPr lang="en-US" sz="3700" kern="1200" dirty="0">
              <a:solidFill>
                <a:srgbClr val="00518E"/>
              </a:solidFill>
            </a:rPr>
            <a:t>What was the process?</a:t>
          </a:r>
        </a:p>
        <a:p>
          <a:pPr marL="285750" lvl="1" indent="-285750" algn="l" defTabSz="1644650">
            <a:lnSpc>
              <a:spcPct val="90000"/>
            </a:lnSpc>
            <a:spcBef>
              <a:spcPct val="0"/>
            </a:spcBef>
            <a:spcAft>
              <a:spcPct val="15000"/>
            </a:spcAft>
            <a:buChar char="•"/>
          </a:pPr>
          <a:r>
            <a:rPr lang="en-US" sz="3700" kern="1200" dirty="0">
              <a:solidFill>
                <a:srgbClr val="00518E"/>
              </a:solidFill>
            </a:rPr>
            <a:t>What was the result?</a:t>
          </a:r>
        </a:p>
        <a:p>
          <a:pPr marL="285750" lvl="1" indent="-285750" algn="l" defTabSz="1644650">
            <a:lnSpc>
              <a:spcPct val="90000"/>
            </a:lnSpc>
            <a:spcBef>
              <a:spcPct val="0"/>
            </a:spcBef>
            <a:spcAft>
              <a:spcPct val="15000"/>
            </a:spcAft>
            <a:buChar char="•"/>
          </a:pPr>
          <a:r>
            <a:rPr lang="en-US" sz="3700" kern="1200" dirty="0">
              <a:solidFill>
                <a:srgbClr val="00518E"/>
              </a:solidFill>
            </a:rPr>
            <a:t>Was it successful?</a:t>
          </a:r>
        </a:p>
        <a:p>
          <a:pPr marL="285750" lvl="1" indent="-285750" algn="l" defTabSz="1644650">
            <a:lnSpc>
              <a:spcPct val="90000"/>
            </a:lnSpc>
            <a:spcBef>
              <a:spcPct val="0"/>
            </a:spcBef>
            <a:spcAft>
              <a:spcPct val="15000"/>
            </a:spcAft>
            <a:buChar char="•"/>
          </a:pPr>
          <a:r>
            <a:rPr lang="en-US" sz="3700" kern="1200" dirty="0">
              <a:solidFill>
                <a:srgbClr val="00518E"/>
              </a:solidFill>
            </a:rPr>
            <a:t>Why or Why not?</a:t>
          </a:r>
        </a:p>
      </dsp:txBody>
      <dsp:txXfrm rot="-5400000">
        <a:off x="4175291" y="591331"/>
        <a:ext cx="7256665" cy="3069904"/>
      </dsp:txXfrm>
    </dsp:sp>
    <dsp:sp modelId="{3818E0BE-C0ED-4EB7-BEF3-01B8E249981B}">
      <dsp:nvSpPr>
        <dsp:cNvPr id="0" name=""/>
        <dsp:cNvSpPr/>
      </dsp:nvSpPr>
      <dsp:spPr>
        <a:xfrm>
          <a:off x="0" y="0"/>
          <a:ext cx="4175290" cy="42525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en-US" sz="4500" kern="1200"/>
            <a:t>Think of a time when you experienced a self-evaluation</a:t>
          </a:r>
        </a:p>
      </dsp:txBody>
      <dsp:txXfrm>
        <a:off x="203821" y="203821"/>
        <a:ext cx="3767648" cy="38449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792AAC-D058-467A-ABD6-0DC27B20D4AA}">
      <dsp:nvSpPr>
        <dsp:cNvPr id="0" name=""/>
        <dsp:cNvSpPr/>
      </dsp:nvSpPr>
      <dsp:spPr>
        <a:xfrm>
          <a:off x="0" y="6826"/>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What are your club’s ASSETS and LIABILITIES?</a:t>
          </a:r>
        </a:p>
      </dsp:txBody>
      <dsp:txXfrm>
        <a:off x="38638" y="45464"/>
        <a:ext cx="10438324" cy="714229"/>
      </dsp:txXfrm>
    </dsp:sp>
    <dsp:sp modelId="{5C6A0D6B-3341-4DD3-85D3-D5E47DE8618D}">
      <dsp:nvSpPr>
        <dsp:cNvPr id="0" name=""/>
        <dsp:cNvSpPr/>
      </dsp:nvSpPr>
      <dsp:spPr>
        <a:xfrm>
          <a:off x="0" y="893371"/>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Into what CATEGORY does each fall?</a:t>
          </a:r>
        </a:p>
      </dsp:txBody>
      <dsp:txXfrm>
        <a:off x="38638" y="932009"/>
        <a:ext cx="10438324" cy="714229"/>
      </dsp:txXfrm>
    </dsp:sp>
    <dsp:sp modelId="{6AF30CF6-2F43-4B3F-B63C-35011A46BDB0}">
      <dsp:nvSpPr>
        <dsp:cNvPr id="0" name=""/>
        <dsp:cNvSpPr/>
      </dsp:nvSpPr>
      <dsp:spPr>
        <a:xfrm>
          <a:off x="0" y="1779916"/>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Where are you NOW?</a:t>
          </a:r>
        </a:p>
      </dsp:txBody>
      <dsp:txXfrm>
        <a:off x="38638" y="1818554"/>
        <a:ext cx="10438324" cy="714229"/>
      </dsp:txXfrm>
    </dsp:sp>
    <dsp:sp modelId="{48FB3CCC-A64B-41DF-8195-73A805755F02}">
      <dsp:nvSpPr>
        <dsp:cNvPr id="0" name=""/>
        <dsp:cNvSpPr/>
      </dsp:nvSpPr>
      <dsp:spPr>
        <a:xfrm>
          <a:off x="0" y="2666461"/>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Where do you WANT TO BE in 3 years?</a:t>
          </a:r>
        </a:p>
      </dsp:txBody>
      <dsp:txXfrm>
        <a:off x="38638" y="2705099"/>
        <a:ext cx="10438324" cy="714229"/>
      </dsp:txXfrm>
    </dsp:sp>
    <dsp:sp modelId="{DF522B70-DB52-4928-B74E-1500A9258906}">
      <dsp:nvSpPr>
        <dsp:cNvPr id="0" name=""/>
        <dsp:cNvSpPr/>
      </dsp:nvSpPr>
      <dsp:spPr>
        <a:xfrm>
          <a:off x="0" y="3553006"/>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Make an ACTION PLAN</a:t>
          </a:r>
        </a:p>
      </dsp:txBody>
      <dsp:txXfrm>
        <a:off x="38638" y="3591644"/>
        <a:ext cx="10438324" cy="7142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40B45-7300-4331-B652-3B38BF501A42}">
      <dsp:nvSpPr>
        <dsp:cNvPr id="0" name=""/>
        <dsp:cNvSpPr/>
      </dsp:nvSpPr>
      <dsp:spPr>
        <a:xfrm>
          <a:off x="-73219" y="62535"/>
          <a:ext cx="5277244" cy="486726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b="1" kern="1200" dirty="0"/>
            <a:t>Rotary’s Vision Statement   </a:t>
          </a:r>
          <a:r>
            <a:rPr lang="en-US" sz="3000" kern="1200" dirty="0"/>
            <a:t> TOGETHER we see a world where PEOPLE unite and take action to CREATE lasting CHANGE across the globe, in our communities and in ourselves</a:t>
          </a:r>
        </a:p>
      </dsp:txBody>
      <dsp:txXfrm>
        <a:off x="699615" y="775329"/>
        <a:ext cx="3731576" cy="3441674"/>
      </dsp:txXfrm>
    </dsp:sp>
    <dsp:sp modelId="{837AC9FB-33FF-46DA-BEB5-1FD6C34BBA30}">
      <dsp:nvSpPr>
        <dsp:cNvPr id="0" name=""/>
        <dsp:cNvSpPr/>
      </dsp:nvSpPr>
      <dsp:spPr>
        <a:xfrm rot="21519794">
          <a:off x="4612680" y="-3022"/>
          <a:ext cx="1972794" cy="14833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4612741" y="298843"/>
        <a:ext cx="1527782" cy="890024"/>
      </dsp:txXfrm>
    </dsp:sp>
    <dsp:sp modelId="{0971A572-E584-4E5B-92B9-5C96061D0E4C}">
      <dsp:nvSpPr>
        <dsp:cNvPr id="0" name=""/>
        <dsp:cNvSpPr/>
      </dsp:nvSpPr>
      <dsp:spPr>
        <a:xfrm>
          <a:off x="5863592" y="127609"/>
          <a:ext cx="5385673" cy="46745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l" defTabSz="1377950">
            <a:lnSpc>
              <a:spcPct val="90000"/>
            </a:lnSpc>
            <a:spcBef>
              <a:spcPct val="0"/>
            </a:spcBef>
            <a:spcAft>
              <a:spcPct val="35000"/>
            </a:spcAft>
            <a:buNone/>
          </a:pPr>
          <a:r>
            <a:rPr lang="en-US" sz="3100" b="1" kern="1200" dirty="0"/>
            <a:t>Rotary’s Strategic Priorities</a:t>
          </a:r>
        </a:p>
        <a:p>
          <a:pPr marL="228600" lvl="1" indent="-228600" algn="l" defTabSz="1066800">
            <a:lnSpc>
              <a:spcPct val="90000"/>
            </a:lnSpc>
            <a:spcBef>
              <a:spcPct val="0"/>
            </a:spcBef>
            <a:spcAft>
              <a:spcPct val="15000"/>
            </a:spcAft>
            <a:buChar char="•"/>
          </a:pPr>
          <a:r>
            <a:rPr lang="en-US" sz="2400" kern="1200" dirty="0"/>
            <a:t>Increase Our Impact</a:t>
          </a:r>
        </a:p>
        <a:p>
          <a:pPr marL="228600" lvl="1" indent="-228600" algn="l" defTabSz="1066800">
            <a:lnSpc>
              <a:spcPct val="90000"/>
            </a:lnSpc>
            <a:spcBef>
              <a:spcPct val="0"/>
            </a:spcBef>
            <a:spcAft>
              <a:spcPct val="15000"/>
            </a:spcAft>
            <a:buChar char="•"/>
          </a:pPr>
          <a:r>
            <a:rPr lang="en-US" sz="2400" kern="1200"/>
            <a:t>Expand Our Reach</a:t>
          </a:r>
        </a:p>
        <a:p>
          <a:pPr marL="228600" lvl="1" indent="-228600" algn="l" defTabSz="1066800">
            <a:lnSpc>
              <a:spcPct val="90000"/>
            </a:lnSpc>
            <a:spcBef>
              <a:spcPct val="0"/>
            </a:spcBef>
            <a:spcAft>
              <a:spcPct val="15000"/>
            </a:spcAft>
            <a:buChar char="•"/>
          </a:pPr>
          <a:r>
            <a:rPr lang="en-US" sz="2400" kern="1200"/>
            <a:t>Enhance Participant Engagement</a:t>
          </a:r>
        </a:p>
        <a:p>
          <a:pPr marL="228600" lvl="1" indent="-228600" algn="l" defTabSz="1066800">
            <a:lnSpc>
              <a:spcPct val="90000"/>
            </a:lnSpc>
            <a:spcBef>
              <a:spcPct val="0"/>
            </a:spcBef>
            <a:spcAft>
              <a:spcPct val="15000"/>
            </a:spcAft>
            <a:buChar char="•"/>
          </a:pPr>
          <a:r>
            <a:rPr lang="en-US" sz="2400" kern="1200"/>
            <a:t>Increase Our Ability to Adapt</a:t>
          </a:r>
        </a:p>
      </dsp:txBody>
      <dsp:txXfrm>
        <a:off x="6652306" y="812185"/>
        <a:ext cx="3808245" cy="3305426"/>
      </dsp:txXfrm>
    </dsp:sp>
    <dsp:sp modelId="{5B342916-E2D1-46E9-A001-4734FF17925C}">
      <dsp:nvSpPr>
        <dsp:cNvPr id="0" name=""/>
        <dsp:cNvSpPr/>
      </dsp:nvSpPr>
      <dsp:spPr>
        <a:xfrm rot="10846026">
          <a:off x="4593689" y="3464267"/>
          <a:ext cx="1945412" cy="14833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rot="10800000">
        <a:off x="5038681" y="3763920"/>
        <a:ext cx="1500400" cy="890024"/>
      </dsp:txXfrm>
    </dsp:sp>
  </dsp:spTree>
</dsp:drawing>
</file>

<file path=ppt/diagrams/layout1.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735DB7-9E4D-4D7D-9C4E-E20C135E8162}" type="datetimeFigureOut">
              <a:rPr lang="en-US" smtClean="0"/>
              <a:t>3/20/2021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97127-1E13-4AA5-AC18-6841A99A8065}" type="slidenum">
              <a:rPr lang="en-US" smtClean="0"/>
              <a:t>‹#›</a:t>
            </a:fld>
            <a:endParaRPr lang="en-US"/>
          </a:p>
        </p:txBody>
      </p:sp>
    </p:spTree>
    <p:extLst>
      <p:ext uri="{BB962C8B-B14F-4D97-AF65-F5344CB8AC3E}">
        <p14:creationId xmlns:p14="http://schemas.microsoft.com/office/powerpoint/2010/main" val="3835574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1480" y="4400549"/>
            <a:ext cx="5486400" cy="3272459"/>
          </a:xfrm>
        </p:spPr>
        <p:txBody>
          <a:bodyPr/>
          <a:lstStyle/>
          <a:p>
            <a:r>
              <a:rPr lang="en-US" sz="1600" dirty="0"/>
              <a:t>Begin the session:</a:t>
            </a:r>
          </a:p>
          <a:p>
            <a:pPr marL="228600" indent="-228600">
              <a:buAutoNum type="arabicPeriod"/>
            </a:pPr>
            <a:r>
              <a:rPr lang="en-US" sz="1600" dirty="0"/>
              <a:t>Introduce self</a:t>
            </a:r>
          </a:p>
          <a:p>
            <a:pPr marL="228600" indent="-228600">
              <a:buAutoNum type="arabicPeriod"/>
            </a:pPr>
            <a:r>
              <a:rPr lang="en-US" sz="1600" dirty="0"/>
              <a:t>Describe format for the session</a:t>
            </a:r>
          </a:p>
          <a:p>
            <a:pPr marL="228600" indent="-228600">
              <a:buAutoNum type="arabicPeriod"/>
            </a:pPr>
            <a:r>
              <a:rPr lang="en-US" sz="1600" dirty="0"/>
              <a:t>Talk about what materials are available and/or where they can be found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1</a:t>
            </a:fld>
            <a:endParaRPr lang="en-US"/>
          </a:p>
        </p:txBody>
      </p:sp>
    </p:spTree>
    <p:extLst>
      <p:ext uri="{BB962C8B-B14F-4D97-AF65-F5344CB8AC3E}">
        <p14:creationId xmlns:p14="http://schemas.microsoft.com/office/powerpoint/2010/main" val="122567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781077"/>
            <a:ext cx="5486400" cy="1767390"/>
          </a:xfrm>
        </p:spPr>
        <p:txBody>
          <a:bodyPr/>
          <a:lstStyle/>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Review Session Goals, where this course fits into the Leadership curriculum of RLI</a:t>
            </a:r>
          </a:p>
          <a:p>
            <a:pPr marL="342900" marR="0" lvl="0" indent="-342900">
              <a:lnSpc>
                <a:spcPct val="107000"/>
              </a:lnSpc>
              <a:spcBef>
                <a:spcPts val="0"/>
              </a:spcBef>
              <a:spcAft>
                <a:spcPts val="80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Quickly review Insert: SPA-1 “Good to Know for Strategic Planning and Analysis”</a:t>
            </a:r>
          </a:p>
          <a:p>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2</a:t>
            </a:fld>
            <a:endParaRPr lang="en-US"/>
          </a:p>
        </p:txBody>
      </p:sp>
    </p:spTree>
    <p:extLst>
      <p:ext uri="{BB962C8B-B14F-4D97-AF65-F5344CB8AC3E}">
        <p14:creationId xmlns:p14="http://schemas.microsoft.com/office/powerpoint/2010/main" val="421395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600" dirty="0"/>
              <a:t>Introduce Warm-up Breakout activity by asking: </a:t>
            </a:r>
            <a:r>
              <a:rPr lang="en-US" sz="1600" b="1" dirty="0"/>
              <a:t>Think of a time when you experienced a self-evaluation.</a:t>
            </a:r>
          </a:p>
          <a:p>
            <a:pPr marL="628650" lvl="1" indent="-171450">
              <a:buFont typeface="Arial" panose="020B0604020202020204" pitchFamily="34" charset="0"/>
              <a:buChar char="•"/>
            </a:pPr>
            <a:r>
              <a:rPr lang="en-US" sz="1600" b="1" dirty="0"/>
              <a:t>What was it like?</a:t>
            </a:r>
          </a:p>
          <a:p>
            <a:pPr marL="628650" lvl="1" indent="-171450">
              <a:buFont typeface="Arial" panose="020B0604020202020204" pitchFamily="34" charset="0"/>
              <a:buChar char="•"/>
            </a:pPr>
            <a:r>
              <a:rPr lang="en-US" sz="1600" b="1" dirty="0"/>
              <a:t>What was the process?</a:t>
            </a:r>
          </a:p>
          <a:p>
            <a:pPr marL="628650" lvl="1" indent="-171450">
              <a:buFont typeface="Arial" panose="020B0604020202020204" pitchFamily="34" charset="0"/>
              <a:buChar char="•"/>
            </a:pPr>
            <a:r>
              <a:rPr lang="en-US" sz="1600" b="1" dirty="0"/>
              <a:t>What was the result?</a:t>
            </a:r>
          </a:p>
          <a:p>
            <a:pPr marL="628650" lvl="1" indent="-171450">
              <a:buFont typeface="Arial" panose="020B0604020202020204" pitchFamily="34" charset="0"/>
              <a:buChar char="•"/>
            </a:pPr>
            <a:r>
              <a:rPr lang="en-US" sz="1600" b="1" dirty="0"/>
              <a:t>Was it successful?</a:t>
            </a:r>
          </a:p>
          <a:p>
            <a:pPr marL="628650" lvl="1" indent="-171450">
              <a:buFont typeface="Arial" panose="020B0604020202020204" pitchFamily="34" charset="0"/>
              <a:buChar char="•"/>
            </a:pPr>
            <a:r>
              <a:rPr lang="en-US" sz="1600" b="1" dirty="0"/>
              <a:t>Why or Why not”</a:t>
            </a:r>
          </a:p>
          <a:p>
            <a:pPr marL="228600" indent="-228600">
              <a:buAutoNum type="arabicPeriod"/>
            </a:pPr>
            <a:r>
              <a:rPr lang="en-US" sz="1600" dirty="0"/>
              <a:t>Divide group into partners or trios</a:t>
            </a:r>
          </a:p>
          <a:p>
            <a:pPr marL="228600" indent="-228600">
              <a:buAutoNum type="arabicPeriod"/>
            </a:pPr>
            <a:r>
              <a:rPr lang="en-US" sz="1600" dirty="0"/>
              <a:t>Refer SPA-1 Self Evaluation Document available in Documents for Class – My Event</a:t>
            </a:r>
          </a:p>
          <a:p>
            <a:pPr marL="228600" indent="-228600">
              <a:buAutoNum type="arabicPeriod"/>
            </a:pPr>
            <a:r>
              <a:rPr lang="en-US" sz="1600" dirty="0"/>
              <a:t>Initiate Breakouts</a:t>
            </a:r>
          </a:p>
          <a:p>
            <a:pPr marL="228600" indent="-228600">
              <a:buAutoNum type="arabicPeriod"/>
            </a:pPr>
            <a:r>
              <a:rPr lang="en-US" sz="1600" dirty="0"/>
              <a:t>When they return from the Breakout ask for one or two examples</a:t>
            </a:r>
          </a:p>
        </p:txBody>
      </p:sp>
      <p:sp>
        <p:nvSpPr>
          <p:cNvPr id="4" name="Slide Number Placeholder 3"/>
          <p:cNvSpPr>
            <a:spLocks noGrp="1"/>
          </p:cNvSpPr>
          <p:nvPr>
            <p:ph type="sldNum" sz="quarter" idx="5"/>
          </p:nvPr>
        </p:nvSpPr>
        <p:spPr/>
        <p:txBody>
          <a:bodyPr/>
          <a:lstStyle/>
          <a:p>
            <a:fld id="{30297127-1E13-4AA5-AC18-6841A99A8065}" type="slidenum">
              <a:rPr lang="en-US" smtClean="0"/>
              <a:t>3</a:t>
            </a:fld>
            <a:endParaRPr lang="en-US"/>
          </a:p>
        </p:txBody>
      </p:sp>
    </p:spTree>
    <p:extLst>
      <p:ext uri="{BB962C8B-B14F-4D97-AF65-F5344CB8AC3E}">
        <p14:creationId xmlns:p14="http://schemas.microsoft.com/office/powerpoint/2010/main" val="3485441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311150"/>
            <a:ext cx="4457700" cy="2508250"/>
          </a:xfrm>
        </p:spPr>
      </p:sp>
      <p:sp>
        <p:nvSpPr>
          <p:cNvPr id="3" name="Notes Placeholder 2"/>
          <p:cNvSpPr>
            <a:spLocks noGrp="1"/>
          </p:cNvSpPr>
          <p:nvPr>
            <p:ph type="body" idx="1"/>
          </p:nvPr>
        </p:nvSpPr>
        <p:spPr>
          <a:xfrm>
            <a:off x="685800" y="3164736"/>
            <a:ext cx="5486400" cy="5520477"/>
          </a:xfrm>
        </p:spPr>
        <p:txBody>
          <a:bodyPr/>
          <a:lstStyle/>
          <a:p>
            <a:pPr marL="228600" indent="-228600">
              <a:buAutoNum type="arabicPeriod"/>
            </a:pPr>
            <a:r>
              <a:rPr lang="en-US" sz="1500" dirty="0"/>
              <a:t>Lead discussion about why self-evaluation of a Rotary club is important.</a:t>
            </a:r>
          </a:p>
          <a:p>
            <a:pPr lvl="1"/>
            <a:r>
              <a:rPr lang="en-US" sz="1500" b="1" dirty="0"/>
              <a:t>Rotary clubs and Rotarians can get in a rut, by doing (or not doing) certain things out of habit. The process can give all involved an opportunity for re-adjustment or a fresh start. Participants may bring in their own experiences from work, education, or other organizations to engage in evaluation processes and the importance of those experiences.</a:t>
            </a:r>
          </a:p>
          <a:p>
            <a:pPr lvl="1"/>
            <a:endParaRPr lang="en-US" sz="1500" b="1" dirty="0"/>
          </a:p>
          <a:p>
            <a:pPr lvl="1"/>
            <a:r>
              <a:rPr lang="en-US" sz="1500" b="1" dirty="0"/>
              <a:t>This exercise reinforces that the club leadership cares, their time is being used effectively and their core mission of fellowship and service is important. Let’s explore the questions:</a:t>
            </a:r>
          </a:p>
          <a:p>
            <a:pPr lvl="1"/>
            <a:r>
              <a:rPr lang="en-US" sz="1500" b="1" dirty="0"/>
              <a:t>1.) Why is a self-evaluation of a Rotary club important to the club</a:t>
            </a:r>
          </a:p>
          <a:p>
            <a:pPr lvl="1"/>
            <a:r>
              <a:rPr lang="en-US" sz="1500" b="1" dirty="0"/>
              <a:t>2.) Why is it an important exercise within the club?</a:t>
            </a:r>
          </a:p>
          <a:p>
            <a:pPr lvl="1"/>
            <a:endParaRPr lang="en-US" sz="1500" b="1" dirty="0"/>
          </a:p>
          <a:p>
            <a:pPr marL="228600" indent="-228600">
              <a:buAutoNum type="arabicPeriod"/>
            </a:pPr>
            <a:r>
              <a:rPr lang="en-US" sz="1500" dirty="0"/>
              <a:t>Discussion should include:</a:t>
            </a:r>
          </a:p>
          <a:p>
            <a:pPr marL="628650" lvl="1" indent="-171450">
              <a:buFont typeface="Arial" panose="020B0604020202020204" pitchFamily="34" charset="0"/>
              <a:buChar char="•"/>
            </a:pPr>
            <a:r>
              <a:rPr lang="en-US" sz="1500" dirty="0"/>
              <a:t>Is the club meeting members’ needs and expectations?</a:t>
            </a:r>
          </a:p>
          <a:p>
            <a:pPr marL="628650" lvl="1" indent="-171450">
              <a:buFont typeface="Arial" panose="020B0604020202020204" pitchFamily="34" charset="0"/>
              <a:buChar char="•"/>
            </a:pPr>
            <a:r>
              <a:rPr lang="en-US" sz="1500" dirty="0"/>
              <a:t>Is it effective in engaging the community?</a:t>
            </a:r>
          </a:p>
          <a:p>
            <a:pPr marL="628650" lvl="1" indent="-171450">
              <a:buFont typeface="Arial" panose="020B0604020202020204" pitchFamily="34" charset="0"/>
              <a:buChar char="•"/>
            </a:pPr>
            <a:r>
              <a:rPr lang="en-US" sz="1500" dirty="0"/>
              <a:t>Is it involving its members?</a:t>
            </a:r>
          </a:p>
          <a:p>
            <a:pPr marL="628650" lvl="1" indent="-171450">
              <a:buFont typeface="Arial" panose="020B0604020202020204" pitchFamily="34" charset="0"/>
              <a:buChar char="•"/>
            </a:pPr>
            <a:r>
              <a:rPr lang="en-US" sz="1500" dirty="0"/>
              <a:t>Is it using the Rotary menu of service opportunities?</a:t>
            </a:r>
          </a:p>
          <a:p>
            <a:pPr marL="628650" lvl="1" indent="-171450">
              <a:buFont typeface="Arial" panose="020B0604020202020204" pitchFamily="34" charset="0"/>
              <a:buChar char="•"/>
            </a:pPr>
            <a:r>
              <a:rPr lang="en-US" sz="1500" dirty="0"/>
              <a:t>Does it look and act like a Rotary club?</a:t>
            </a:r>
          </a:p>
        </p:txBody>
      </p:sp>
      <p:sp>
        <p:nvSpPr>
          <p:cNvPr id="4" name="Slide Number Placeholder 3"/>
          <p:cNvSpPr>
            <a:spLocks noGrp="1"/>
          </p:cNvSpPr>
          <p:nvPr>
            <p:ph type="sldNum" sz="quarter" idx="5"/>
          </p:nvPr>
        </p:nvSpPr>
        <p:spPr/>
        <p:txBody>
          <a:bodyPr/>
          <a:lstStyle/>
          <a:p>
            <a:fld id="{30297127-1E13-4AA5-AC18-6841A99A8065}" type="slidenum">
              <a:rPr lang="en-US" smtClean="0"/>
              <a:t>4</a:t>
            </a:fld>
            <a:endParaRPr lang="en-US"/>
          </a:p>
        </p:txBody>
      </p:sp>
    </p:spTree>
    <p:extLst>
      <p:ext uri="{BB962C8B-B14F-4D97-AF65-F5344CB8AC3E}">
        <p14:creationId xmlns:p14="http://schemas.microsoft.com/office/powerpoint/2010/main" val="2469254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6438" y="433388"/>
            <a:ext cx="5486400" cy="3086100"/>
          </a:xfrm>
        </p:spPr>
      </p:sp>
      <p:sp>
        <p:nvSpPr>
          <p:cNvPr id="3" name="Notes Placeholder 2"/>
          <p:cNvSpPr>
            <a:spLocks noGrp="1"/>
          </p:cNvSpPr>
          <p:nvPr>
            <p:ph type="body" idx="1"/>
          </p:nvPr>
        </p:nvSpPr>
        <p:spPr>
          <a:xfrm>
            <a:off x="706438" y="3612879"/>
            <a:ext cx="5486400" cy="4978942"/>
          </a:xfrm>
        </p:spPr>
        <p:txBody>
          <a:bodyPr/>
          <a:lstStyle/>
          <a:p>
            <a:pPr marL="228600" indent="-228600">
              <a:buAutoNum type="arabicPeriod"/>
            </a:pPr>
            <a:r>
              <a:rPr lang="en-US" sz="1600" dirty="0"/>
              <a:t>Draw the group’s attention to the visual depicting the Strategic Planning Process on the screen. (Also on page 8 of the Participant Manual)</a:t>
            </a:r>
          </a:p>
          <a:p>
            <a:pPr marL="228600" indent="-228600">
              <a:buAutoNum type="arabicPeriod"/>
            </a:pPr>
            <a:r>
              <a:rPr lang="en-US" sz="1600" dirty="0"/>
              <a:t>Review the Strategic Planning Process including the following points:</a:t>
            </a:r>
          </a:p>
          <a:p>
            <a:pPr marL="628650" lvl="1" indent="-171450">
              <a:buFont typeface="Arial" panose="020B0604020202020204" pitchFamily="34" charset="0"/>
              <a:buChar char="•"/>
            </a:pPr>
            <a:r>
              <a:rPr lang="en-US" sz="1600" dirty="0"/>
              <a:t>Goals</a:t>
            </a:r>
          </a:p>
          <a:p>
            <a:pPr marL="628650" lvl="1" indent="-171450">
              <a:buFont typeface="Arial" panose="020B0604020202020204" pitchFamily="34" charset="0"/>
              <a:buChar char="•"/>
            </a:pPr>
            <a:r>
              <a:rPr lang="en-US" sz="1600" dirty="0"/>
              <a:t>Desired Outcomes</a:t>
            </a:r>
          </a:p>
          <a:p>
            <a:pPr marL="628650" lvl="1" indent="-171450">
              <a:buFont typeface="Arial" panose="020B0604020202020204" pitchFamily="34" charset="0"/>
              <a:buChar char="•"/>
            </a:pPr>
            <a:r>
              <a:rPr lang="en-US" sz="1600" dirty="0"/>
              <a:t>Strategies</a:t>
            </a:r>
          </a:p>
          <a:p>
            <a:pPr marL="628650" lvl="1" indent="-171450">
              <a:buFont typeface="Arial" panose="020B0604020202020204" pitchFamily="34" charset="0"/>
              <a:buChar char="•"/>
            </a:pPr>
            <a:r>
              <a:rPr lang="en-US" sz="1600" dirty="0"/>
              <a:t>Measures and Outcomes</a:t>
            </a:r>
          </a:p>
          <a:p>
            <a:pPr marL="628650" lvl="1" indent="-171450">
              <a:buFont typeface="Arial" panose="020B0604020202020204" pitchFamily="34" charset="0"/>
              <a:buChar char="•"/>
            </a:pPr>
            <a:r>
              <a:rPr lang="en-US" sz="1600" dirty="0"/>
              <a:t>Results</a:t>
            </a:r>
          </a:p>
          <a:p>
            <a:pPr marL="228600" indent="-228600">
              <a:buAutoNum type="arabicPeriod"/>
            </a:pPr>
            <a:r>
              <a:rPr lang="en-US" sz="1600" dirty="0"/>
              <a:t>This process includes developing a plan for identifying and implementing long-term organizational goals.</a:t>
            </a:r>
          </a:p>
          <a:p>
            <a:pPr marL="628650" lvl="1" indent="-171450">
              <a:buFont typeface="Arial" panose="020B0604020202020204" pitchFamily="34" charset="0"/>
              <a:buChar char="•"/>
            </a:pPr>
            <a:r>
              <a:rPr lang="en-US" sz="1600" b="1" dirty="0"/>
              <a:t>Conduct an analysis to look at External and Internal Environment in which the organization (Rotary Club) finds itself</a:t>
            </a:r>
          </a:p>
          <a:p>
            <a:pPr marL="628650" lvl="1" indent="-171450">
              <a:buFont typeface="Arial" panose="020B0604020202020204" pitchFamily="34" charset="0"/>
              <a:buChar char="•"/>
            </a:pPr>
            <a:r>
              <a:rPr lang="en-US" sz="1600" b="1" dirty="0"/>
              <a:t>Formulate objectives and strategies based on an assessment of these environments</a:t>
            </a:r>
          </a:p>
          <a:p>
            <a:pPr marL="628650" lvl="1" indent="-171450">
              <a:buFont typeface="Arial" panose="020B0604020202020204" pitchFamily="34" charset="0"/>
              <a:buChar char="•"/>
            </a:pPr>
            <a:r>
              <a:rPr lang="en-US" sz="1600" b="1" dirty="0"/>
              <a:t>Develop procedures to implement and evaluate the strategic plan</a:t>
            </a:r>
          </a:p>
          <a:p>
            <a:pPr lvl="1"/>
            <a:endParaRPr lang="en-US" b="1" dirty="0"/>
          </a:p>
        </p:txBody>
      </p:sp>
      <p:sp>
        <p:nvSpPr>
          <p:cNvPr id="4" name="Slide Number Placeholder 3"/>
          <p:cNvSpPr>
            <a:spLocks noGrp="1"/>
          </p:cNvSpPr>
          <p:nvPr>
            <p:ph type="sldNum" sz="quarter" idx="5"/>
          </p:nvPr>
        </p:nvSpPr>
        <p:spPr/>
        <p:txBody>
          <a:bodyPr/>
          <a:lstStyle/>
          <a:p>
            <a:fld id="{30297127-1E13-4AA5-AC18-6841A99A8065}" type="slidenum">
              <a:rPr lang="en-US" smtClean="0"/>
              <a:t>5</a:t>
            </a:fld>
            <a:endParaRPr lang="en-US"/>
          </a:p>
        </p:txBody>
      </p:sp>
    </p:spTree>
    <p:extLst>
      <p:ext uri="{BB962C8B-B14F-4D97-AF65-F5344CB8AC3E}">
        <p14:creationId xmlns:p14="http://schemas.microsoft.com/office/powerpoint/2010/main" val="561043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06550" y="366713"/>
            <a:ext cx="3644900" cy="2049462"/>
          </a:xfrm>
        </p:spPr>
      </p:sp>
      <p:sp>
        <p:nvSpPr>
          <p:cNvPr id="3" name="Notes Placeholder 2"/>
          <p:cNvSpPr>
            <a:spLocks noGrp="1"/>
          </p:cNvSpPr>
          <p:nvPr>
            <p:ph type="body" idx="1"/>
          </p:nvPr>
        </p:nvSpPr>
        <p:spPr>
          <a:xfrm>
            <a:off x="611966" y="2519825"/>
            <a:ext cx="5601409" cy="6442431"/>
          </a:xfrm>
        </p:spPr>
        <p:txBody>
          <a:bodyPr/>
          <a:lstStyle/>
          <a:p>
            <a:pPr marL="228600" indent="-228600">
              <a:buAutoNum type="arabicPeriod"/>
            </a:pPr>
            <a:r>
              <a:rPr lang="en-US" sz="1600" dirty="0"/>
              <a:t>Set up the Breakout Activity by providing them with the background and directions for their group activity. </a:t>
            </a:r>
          </a:p>
          <a:p>
            <a:pPr lvl="1"/>
            <a:r>
              <a:rPr lang="en-US" sz="1600" b="1" dirty="0"/>
              <a:t>The first step in the strategic planning process is to determine where you are. In your breakout groups share your respective clubs’ assets and liabilities. Then sort the liabilities into categories. </a:t>
            </a:r>
          </a:p>
          <a:p>
            <a:pPr lvl="1"/>
            <a:r>
              <a:rPr lang="en-US" sz="1600" b="1" dirty="0"/>
              <a:t>Among your group members choose one liability and work through the Strategic Planning Process. </a:t>
            </a:r>
          </a:p>
          <a:p>
            <a:pPr marL="628650" lvl="1" indent="-171450">
              <a:buFont typeface="Arial" panose="020B0604020202020204" pitchFamily="34" charset="0"/>
              <a:buChar char="•"/>
            </a:pPr>
            <a:r>
              <a:rPr lang="en-US" sz="1600" b="1" dirty="0"/>
              <a:t>Financial/Administrative</a:t>
            </a:r>
          </a:p>
          <a:p>
            <a:pPr marL="628650" lvl="1" indent="-171450">
              <a:buFont typeface="Arial" panose="020B0604020202020204" pitchFamily="34" charset="0"/>
              <a:buChar char="•"/>
            </a:pPr>
            <a:r>
              <a:rPr lang="en-US" sz="1600" b="1" dirty="0"/>
              <a:t>Membership</a:t>
            </a:r>
          </a:p>
          <a:p>
            <a:pPr marL="628650" lvl="1" indent="-171450">
              <a:buFont typeface="Arial" panose="020B0604020202020204" pitchFamily="34" charset="0"/>
              <a:buChar char="•"/>
            </a:pPr>
            <a:r>
              <a:rPr lang="en-US" sz="1600" b="1" dirty="0"/>
              <a:t>Service </a:t>
            </a:r>
          </a:p>
          <a:p>
            <a:pPr marL="628650" lvl="1" indent="-171450">
              <a:buFont typeface="Arial" panose="020B0604020202020204" pitchFamily="34" charset="0"/>
              <a:buChar char="•"/>
            </a:pPr>
            <a:r>
              <a:rPr lang="en-US" sz="1600" b="1" dirty="0"/>
              <a:t>Publicity</a:t>
            </a:r>
          </a:p>
          <a:p>
            <a:pPr marL="628650" lvl="1" indent="-171450">
              <a:buFont typeface="Arial" panose="020B0604020202020204" pitchFamily="34" charset="0"/>
              <a:buChar char="•"/>
            </a:pPr>
            <a:r>
              <a:rPr lang="en-US" sz="1600" b="1" dirty="0"/>
              <a:t>Foundation</a:t>
            </a:r>
          </a:p>
          <a:p>
            <a:pPr lvl="1"/>
            <a:endParaRPr lang="en-US" sz="800" b="1" dirty="0"/>
          </a:p>
          <a:p>
            <a:pPr lvl="1"/>
            <a:r>
              <a:rPr lang="en-US" sz="1600" b="1" dirty="0"/>
              <a:t>In your group, describe where you (this club) are regarding that one issue. Brainstorm where you would like to be in one year regarding that one issue. Make a plan that lays out how you will get there. Determine the action plan for this issue by exploring the possible club assets. </a:t>
            </a:r>
          </a:p>
          <a:p>
            <a:pPr marL="228600" indent="-228600">
              <a:buAutoNum type="arabicPeriod"/>
            </a:pPr>
            <a:r>
              <a:rPr lang="en-US" sz="1600" dirty="0"/>
              <a:t>Access SPA 2 and SPA 3 in Documents for Class to use as guides in Breakout groups.</a:t>
            </a:r>
          </a:p>
          <a:p>
            <a:pPr marL="228600" indent="-228600">
              <a:buAutoNum type="arabicPeriod"/>
            </a:pPr>
            <a:r>
              <a:rPr lang="en-US" sz="1600" dirty="0"/>
              <a:t>Divide participants into groups of 3-6 people. Initiate Breakouts</a:t>
            </a:r>
          </a:p>
          <a:p>
            <a:endParaRPr lang="en-US" sz="1100" dirty="0"/>
          </a:p>
          <a:p>
            <a:r>
              <a:rPr lang="en-US" sz="1100" dirty="0"/>
              <a:t>Note: If the number of participants in this session is small, consider dividing the group in half with each group choosing a sample liability identified by one of the group members or choose a sample and have the whole group work together on it. </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6</a:t>
            </a:fld>
            <a:endParaRPr lang="en-US"/>
          </a:p>
        </p:txBody>
      </p:sp>
    </p:spTree>
    <p:extLst>
      <p:ext uri="{BB962C8B-B14F-4D97-AF65-F5344CB8AC3E}">
        <p14:creationId xmlns:p14="http://schemas.microsoft.com/office/powerpoint/2010/main" val="101685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58775"/>
            <a:ext cx="5486400" cy="3086100"/>
          </a:xfrm>
        </p:spPr>
      </p:sp>
      <p:sp>
        <p:nvSpPr>
          <p:cNvPr id="3" name="Notes Placeholder 2"/>
          <p:cNvSpPr>
            <a:spLocks noGrp="1"/>
          </p:cNvSpPr>
          <p:nvPr>
            <p:ph type="body" idx="1"/>
          </p:nvPr>
        </p:nvSpPr>
        <p:spPr>
          <a:xfrm>
            <a:off x="685800" y="4082498"/>
            <a:ext cx="5486400" cy="3600450"/>
          </a:xfrm>
        </p:spPr>
        <p:txBody>
          <a:bodyPr/>
          <a:lstStyle/>
          <a:p>
            <a:pPr marL="228600" indent="-228600">
              <a:buAutoNum type="arabicPeriod"/>
            </a:pPr>
            <a:r>
              <a:rPr lang="en-US" sz="1600" dirty="0"/>
              <a:t>Call for reports from breakout groups</a:t>
            </a:r>
          </a:p>
          <a:p>
            <a:pPr marL="228600" indent="-228600">
              <a:buAutoNum type="arabicPeriod"/>
            </a:pPr>
            <a:r>
              <a:rPr lang="en-US" sz="1600" dirty="0"/>
              <a:t>Point out that the Strategic Planning Process often takes commitment on the part of leadership and should involve as many members as possible</a:t>
            </a:r>
          </a:p>
          <a:p>
            <a:pPr marL="228600" indent="-228600">
              <a:buAutoNum type="arabicPeriod"/>
            </a:pPr>
            <a:r>
              <a:rPr lang="en-US" sz="1600" dirty="0"/>
              <a:t>Review the do’s and don’ts of good Strategic Planning as laid out on the slide</a:t>
            </a:r>
          </a:p>
          <a:p>
            <a:pPr marL="228600" indent="-228600">
              <a:buAutoNum type="arabicPeriod"/>
            </a:pPr>
            <a:r>
              <a:rPr lang="en-US" sz="1600" dirty="0"/>
              <a:t>Direct group’s attention to Insert SPA-2 Rotary Club Self-Evaluation, page 10 Participant Manual.</a:t>
            </a:r>
          </a:p>
          <a:p>
            <a:pPr marL="228600" indent="-228600">
              <a:buAutoNum type="arabicPeriod"/>
            </a:pPr>
            <a:r>
              <a:rPr lang="en-US" sz="1600" dirty="0"/>
              <a:t>Recommend participants use this tool or one like it with individual clubs to review current operations. </a:t>
            </a:r>
          </a:p>
        </p:txBody>
      </p:sp>
      <p:sp>
        <p:nvSpPr>
          <p:cNvPr id="4" name="Slide Number Placeholder 3"/>
          <p:cNvSpPr>
            <a:spLocks noGrp="1"/>
          </p:cNvSpPr>
          <p:nvPr>
            <p:ph type="sldNum" sz="quarter" idx="5"/>
          </p:nvPr>
        </p:nvSpPr>
        <p:spPr/>
        <p:txBody>
          <a:bodyPr/>
          <a:lstStyle/>
          <a:p>
            <a:fld id="{30297127-1E13-4AA5-AC18-6841A99A8065}" type="slidenum">
              <a:rPr lang="en-US" smtClean="0"/>
              <a:t>7</a:t>
            </a:fld>
            <a:endParaRPr lang="en-US"/>
          </a:p>
        </p:txBody>
      </p:sp>
    </p:spTree>
    <p:extLst>
      <p:ext uri="{BB962C8B-B14F-4D97-AF65-F5344CB8AC3E}">
        <p14:creationId xmlns:p14="http://schemas.microsoft.com/office/powerpoint/2010/main" val="594038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52550" y="222250"/>
            <a:ext cx="4257675" cy="2395538"/>
          </a:xfrm>
        </p:spPr>
      </p:sp>
      <p:sp>
        <p:nvSpPr>
          <p:cNvPr id="3" name="Notes Placeholder 2"/>
          <p:cNvSpPr>
            <a:spLocks noGrp="1"/>
          </p:cNvSpPr>
          <p:nvPr>
            <p:ph type="body" idx="1"/>
          </p:nvPr>
        </p:nvSpPr>
        <p:spPr>
          <a:xfrm>
            <a:off x="505476" y="2821648"/>
            <a:ext cx="6111145" cy="5970222"/>
          </a:xfrm>
        </p:spPr>
        <p:txBody>
          <a:bodyPr/>
          <a:lstStyle/>
          <a:p>
            <a:pPr marL="228600" indent="-228600">
              <a:buAutoNum type="arabicPeriod"/>
            </a:pPr>
            <a:r>
              <a:rPr lang="en-US" sz="1400" dirty="0"/>
              <a:t>Compare the RI Strategic Plan (Insert SPA-4, page 23 Participant Manual) to a club’s strategic plan (or what you think your club’s strategic plan might include).</a:t>
            </a:r>
          </a:p>
          <a:p>
            <a:pPr lvl="1"/>
            <a:r>
              <a:rPr lang="en-US" sz="1400" b="1" dirty="0"/>
              <a:t>The mission of Rotary International is to provide service to others, promote integrity and advance world understanding, goodwill and peace through our fellowship of business, professional and community leaders. </a:t>
            </a:r>
          </a:p>
          <a:p>
            <a:pPr lvl="1"/>
            <a:endParaRPr lang="en-US" sz="800" b="1" dirty="0"/>
          </a:p>
          <a:p>
            <a:pPr lvl="1"/>
            <a:r>
              <a:rPr lang="en-US" sz="1400" b="1" dirty="0"/>
              <a:t>The Rotary International New Strategic Plan has Four (4) Priorities.</a:t>
            </a:r>
          </a:p>
          <a:p>
            <a:pPr marL="628650" lvl="1" indent="-171450">
              <a:buFont typeface="Arial" panose="020B0604020202020204" pitchFamily="34" charset="0"/>
              <a:buChar char="•"/>
            </a:pPr>
            <a:r>
              <a:rPr lang="en-US" sz="1400" b="1" dirty="0"/>
              <a:t>Increase Our Impact</a:t>
            </a:r>
          </a:p>
          <a:p>
            <a:pPr marL="628650" lvl="1" indent="-171450">
              <a:buFont typeface="Arial" panose="020B0604020202020204" pitchFamily="34" charset="0"/>
              <a:buChar char="•"/>
            </a:pPr>
            <a:r>
              <a:rPr lang="en-US" sz="1400" b="1" dirty="0"/>
              <a:t>Expand Our Reach</a:t>
            </a:r>
          </a:p>
          <a:p>
            <a:pPr marL="628650" lvl="1" indent="-171450">
              <a:buFont typeface="Arial" panose="020B0604020202020204" pitchFamily="34" charset="0"/>
              <a:buChar char="•"/>
            </a:pPr>
            <a:r>
              <a:rPr lang="en-US" sz="1400" b="1" dirty="0"/>
              <a:t>Enhance Participant Engagement</a:t>
            </a:r>
          </a:p>
          <a:p>
            <a:pPr marL="628650" lvl="1" indent="-171450">
              <a:buFont typeface="Arial" panose="020B0604020202020204" pitchFamily="34" charset="0"/>
              <a:buChar char="•"/>
            </a:pPr>
            <a:r>
              <a:rPr lang="en-US" sz="1400" b="1" dirty="0"/>
              <a:t>Increase our Ability to Adapt</a:t>
            </a:r>
          </a:p>
          <a:p>
            <a:pPr lvl="1"/>
            <a:r>
              <a:rPr lang="en-US" sz="1400" b="1" dirty="0"/>
              <a:t>Each priority has several objectives </a:t>
            </a:r>
            <a:r>
              <a:rPr lang="en-US" sz="1400" dirty="0"/>
              <a:t>(https://my.rotary.ort/en/document/strategic-plan)</a:t>
            </a:r>
          </a:p>
          <a:p>
            <a:pPr marL="228600" indent="-228600">
              <a:buAutoNum type="arabicPeriod"/>
            </a:pPr>
            <a:r>
              <a:rPr lang="en-US" sz="1400" dirty="0"/>
              <a:t>The guidance from Rotary International needs to be reflected in a club’s strategic plans.</a:t>
            </a:r>
          </a:p>
          <a:p>
            <a:pPr lvl="1"/>
            <a:r>
              <a:rPr lang="en-US" sz="1400" b="1" dirty="0"/>
              <a:t>Almost everything “Rotary” does is done by the clubs. However, RI’s mission is to help support clubs, focus, and increase humanitarian service and enhance public image and awareness. These are shared emphases meant to make Rotary clubs stronger and more effective individually and thereby make Rotary stronger by their collective action and unified focus. </a:t>
            </a:r>
          </a:p>
          <a:p>
            <a:pPr lvl="1"/>
            <a:endParaRPr lang="en-US" sz="800" b="1" dirty="0"/>
          </a:p>
          <a:p>
            <a:pPr lvl="1"/>
            <a:r>
              <a:rPr lang="en-US" sz="1400" b="1" dirty="0"/>
              <a:t>The RI Strategic Plan can be used as a resource in the club strategic planning process, so that the planning club can do those things that Rotary International believes will make them successful and add to the success of Rotary worldwide.</a:t>
            </a:r>
          </a:p>
          <a:p>
            <a:pPr lvl="1"/>
            <a:endParaRPr lang="en-US" sz="800" dirty="0"/>
          </a:p>
          <a:p>
            <a:pPr marL="228600" indent="-228600">
              <a:buAutoNum type="arabicPeriod"/>
            </a:pPr>
            <a:r>
              <a:rPr lang="en-US" sz="1400" dirty="0"/>
              <a:t>Conclude by brainstorming with participants how they can use this information in beginning the strategic planning process in their home clubs.</a:t>
            </a:r>
          </a:p>
        </p:txBody>
      </p:sp>
      <p:sp>
        <p:nvSpPr>
          <p:cNvPr id="4" name="Slide Number Placeholder 3"/>
          <p:cNvSpPr>
            <a:spLocks noGrp="1"/>
          </p:cNvSpPr>
          <p:nvPr>
            <p:ph type="sldNum" sz="quarter" idx="5"/>
          </p:nvPr>
        </p:nvSpPr>
        <p:spPr/>
        <p:txBody>
          <a:bodyPr/>
          <a:lstStyle/>
          <a:p>
            <a:fld id="{30297127-1E13-4AA5-AC18-6841A99A8065}" type="slidenum">
              <a:rPr lang="en-US" smtClean="0"/>
              <a:t>8</a:t>
            </a:fld>
            <a:endParaRPr lang="en-US"/>
          </a:p>
        </p:txBody>
      </p:sp>
    </p:spTree>
    <p:extLst>
      <p:ext uri="{BB962C8B-B14F-4D97-AF65-F5344CB8AC3E}">
        <p14:creationId xmlns:p14="http://schemas.microsoft.com/office/powerpoint/2010/main" val="2867959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3812D-7B10-4134-A679-A48C6C074C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7C1A1B-4B3D-4B26-B084-D629B2EFF9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769BA1-5DAE-4C42-904D-D20A4657FB34}"/>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5" name="Footer Placeholder 4">
            <a:extLst>
              <a:ext uri="{FF2B5EF4-FFF2-40B4-BE49-F238E27FC236}">
                <a16:creationId xmlns:a16="http://schemas.microsoft.com/office/drawing/2014/main" id="{71D33881-A96B-4B3F-BCEA-9F158BCAA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A8D2FC-3C11-474C-AE68-56C75F79EED3}"/>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18595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E2A5C-EEBA-4BF4-9A87-211FA5963C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D8320D-2A7D-4A1C-8AA4-BD58DF4093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294EAF-A21F-43B3-83EA-E17D8DB3EBD7}"/>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5" name="Footer Placeholder 4">
            <a:extLst>
              <a:ext uri="{FF2B5EF4-FFF2-40B4-BE49-F238E27FC236}">
                <a16:creationId xmlns:a16="http://schemas.microsoft.com/office/drawing/2014/main" id="{872D481A-1984-425B-8CDE-7B8878453C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EEFB59-A90F-4C5D-B9C4-675B04C777D1}"/>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4111019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DCFB7A-50A9-4DE9-8ABB-702914FC50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021DAA-CDDA-4502-AE98-15EB5CF794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AE0E2-EB98-45CD-BA61-E65014A7EB46}"/>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5" name="Footer Placeholder 4">
            <a:extLst>
              <a:ext uri="{FF2B5EF4-FFF2-40B4-BE49-F238E27FC236}">
                <a16:creationId xmlns:a16="http://schemas.microsoft.com/office/drawing/2014/main" id="{DA1859D8-7223-480F-BEB1-98C3BFB54B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21A257-1791-4F8E-8A2E-3DBF733054DA}"/>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30333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05430-ECD0-4765-AB27-3BDDFD0BE5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65EB75-155F-49D3-8FED-B4D4EC4C77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EAF64C-7595-4582-B2BD-799BF548832B}"/>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5" name="Footer Placeholder 4">
            <a:extLst>
              <a:ext uri="{FF2B5EF4-FFF2-40B4-BE49-F238E27FC236}">
                <a16:creationId xmlns:a16="http://schemas.microsoft.com/office/drawing/2014/main" id="{ECAE4CE1-2898-4CB3-900D-C347812991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FEA2F0-7E89-413F-B099-6BBCDB7B265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010775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E8342-61B9-4C93-94E3-4547B7BAF0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1E6426-CE31-4D07-82CF-D84644B7BF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DF19C0-7140-41DC-A8AB-BB549F50DA6C}"/>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5" name="Footer Placeholder 4">
            <a:extLst>
              <a:ext uri="{FF2B5EF4-FFF2-40B4-BE49-F238E27FC236}">
                <a16:creationId xmlns:a16="http://schemas.microsoft.com/office/drawing/2014/main" id="{DEA54EB4-B05C-4452-B8FC-F91E549C07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F61F43-8470-4152-A0AE-934021C97E5A}"/>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820302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425D4-7D8D-47E2-869B-5E76DCBC0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F30521-2727-4CCC-AA51-FE2E11AB03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F17C03-03EE-40CA-AD14-11BBBE369F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C3EA0F-AAFC-406B-A447-E88F87C32142}"/>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6" name="Footer Placeholder 5">
            <a:extLst>
              <a:ext uri="{FF2B5EF4-FFF2-40B4-BE49-F238E27FC236}">
                <a16:creationId xmlns:a16="http://schemas.microsoft.com/office/drawing/2014/main" id="{B1F4F9D4-7C2C-4B1D-BC1C-487651EE9B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D89AD6-727A-4901-B4F4-7C59577A9B53}"/>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520296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CF6E7-F274-4811-9686-701C6518D4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A1DFAD-D48E-46E1-8155-8918112209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02040B-7F88-4FDA-89BE-B38D2FB91A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A5A9A8-795C-4395-985A-E5AA340764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315A25-08ED-46FE-8382-EC394BDB3A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F3A110-F6C6-4EDB-BBD7-D876E868ABBD}"/>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8" name="Footer Placeholder 7">
            <a:extLst>
              <a:ext uri="{FF2B5EF4-FFF2-40B4-BE49-F238E27FC236}">
                <a16:creationId xmlns:a16="http://schemas.microsoft.com/office/drawing/2014/main" id="{D99B393D-898D-4175-8471-F0B5A2FF19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5F11E3-D6FB-4D4C-AA9A-541D587F5FC4}"/>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10151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0B7E1-F58D-4582-B249-03D76657F6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9D356C-AF04-40C7-8F04-5992267B9362}"/>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4" name="Footer Placeholder 3">
            <a:extLst>
              <a:ext uri="{FF2B5EF4-FFF2-40B4-BE49-F238E27FC236}">
                <a16:creationId xmlns:a16="http://schemas.microsoft.com/office/drawing/2014/main" id="{9510137F-4BDA-43D6-B370-B21132F21F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2FB11E-ED78-4516-ADE9-B3F3E5D5C109}"/>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898015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ABA817-26A0-4C18-8BDB-9B47EF57213D}"/>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3" name="Footer Placeholder 2">
            <a:extLst>
              <a:ext uri="{FF2B5EF4-FFF2-40B4-BE49-F238E27FC236}">
                <a16:creationId xmlns:a16="http://schemas.microsoft.com/office/drawing/2014/main" id="{3754DC51-DBA8-4B35-BAD1-1D8DDA3F16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91C606-A890-474D-859A-069BB5F8546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0370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ECBD4-7C1F-4105-9965-851BC242A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DE33E8-C9B4-44F2-8742-2E2715B7EB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87E71D-4B81-497A-9EEE-8D8E3E23E2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DAEA8A-481E-4B70-8899-FE6431C5927B}"/>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6" name="Footer Placeholder 5">
            <a:extLst>
              <a:ext uri="{FF2B5EF4-FFF2-40B4-BE49-F238E27FC236}">
                <a16:creationId xmlns:a16="http://schemas.microsoft.com/office/drawing/2014/main" id="{B99B7D63-A857-4464-B6FE-D46918C9FD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64047E-1564-4496-AB8B-D5754D88ADE4}"/>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32546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386EE-F3CA-4165-BA0C-EA77DB2CB2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373E1E-8D05-43DB-882D-B17B83F9DC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12B91E-FE35-4EF6-8F23-D69DD7CF4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8416AD-F770-4F87-A451-B2758B4E75CF}"/>
              </a:ext>
            </a:extLst>
          </p:cNvPr>
          <p:cNvSpPr>
            <a:spLocks noGrp="1"/>
          </p:cNvSpPr>
          <p:nvPr>
            <p:ph type="dt" sz="half" idx="10"/>
          </p:nvPr>
        </p:nvSpPr>
        <p:spPr/>
        <p:txBody>
          <a:bodyPr/>
          <a:lstStyle/>
          <a:p>
            <a:fld id="{6A4B53A7-3209-46A6-9454-F38EAC8F11E7}" type="datetimeFigureOut">
              <a:rPr lang="en-US" smtClean="0"/>
              <a:t>3/20/2021</a:t>
            </a:fld>
            <a:endParaRPr lang="en-US"/>
          </a:p>
        </p:txBody>
      </p:sp>
      <p:sp>
        <p:nvSpPr>
          <p:cNvPr id="6" name="Footer Placeholder 5">
            <a:extLst>
              <a:ext uri="{FF2B5EF4-FFF2-40B4-BE49-F238E27FC236}">
                <a16:creationId xmlns:a16="http://schemas.microsoft.com/office/drawing/2014/main" id="{9338E286-1B18-4D8B-AB1E-96BDCE5ADD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65E9DD-0A62-4352-8184-021B838D299F}"/>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63498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5D1D13-3A33-49AF-B1CF-D26954AA53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453F93-017F-44FF-BBDE-E6136D0E9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69BDD9-2A53-4674-AEA6-9FFA57E345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B53A7-3209-46A6-9454-F38EAC8F11E7}" type="datetimeFigureOut">
              <a:rPr lang="en-US" smtClean="0"/>
              <a:pPr/>
              <a:t>3/20/2021</a:t>
            </a:fld>
            <a:endParaRPr lang="en-US" dirty="0"/>
          </a:p>
        </p:txBody>
      </p:sp>
      <p:sp>
        <p:nvSpPr>
          <p:cNvPr id="5" name="Footer Placeholder 4">
            <a:extLst>
              <a:ext uri="{FF2B5EF4-FFF2-40B4-BE49-F238E27FC236}">
                <a16:creationId xmlns:a16="http://schemas.microsoft.com/office/drawing/2014/main" id="{D116FF43-1084-45C5-8AEF-A4F1D4AEF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B3C07F-2154-4CAC-BBC7-4C0946BBAF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400717385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37314-5F58-44E8-A9F2-7F473D48F913}"/>
              </a:ext>
            </a:extLst>
          </p:cNvPr>
          <p:cNvSpPr>
            <a:spLocks noGrp="1"/>
          </p:cNvSpPr>
          <p:nvPr>
            <p:ph type="ctrTitle"/>
          </p:nvPr>
        </p:nvSpPr>
        <p:spPr>
          <a:xfrm>
            <a:off x="593271" y="3686752"/>
            <a:ext cx="11005458" cy="1798226"/>
          </a:xfrm>
        </p:spPr>
        <p:txBody>
          <a:bodyPr anchor="b">
            <a:noAutofit/>
          </a:bodyPr>
          <a:lstStyle/>
          <a:p>
            <a:r>
              <a:rPr lang="en-US" sz="7200" b="1" dirty="0">
                <a:solidFill>
                  <a:schemeClr val="bg1"/>
                </a:solidFill>
              </a:rPr>
              <a:t>Strategic Planning Analysis</a:t>
            </a:r>
            <a:br>
              <a:rPr lang="en-US" sz="7200" b="1" dirty="0">
                <a:solidFill>
                  <a:schemeClr val="bg1"/>
                </a:solidFill>
              </a:rPr>
            </a:br>
            <a:r>
              <a:rPr lang="en-US" sz="5400" b="1" dirty="0">
                <a:solidFill>
                  <a:schemeClr val="bg1"/>
                </a:solidFill>
              </a:rPr>
              <a:t>RLI - Part 2</a:t>
            </a:r>
          </a:p>
        </p:txBody>
      </p:sp>
      <p:grpSp>
        <p:nvGrpSpPr>
          <p:cNvPr id="5" name="Group 4">
            <a:extLst>
              <a:ext uri="{FF2B5EF4-FFF2-40B4-BE49-F238E27FC236}">
                <a16:creationId xmlns:a16="http://schemas.microsoft.com/office/drawing/2014/main" id="{20762C89-0B8D-47F9-B762-70F4787FBC1C}"/>
              </a:ext>
            </a:extLst>
          </p:cNvPr>
          <p:cNvGrpSpPr/>
          <p:nvPr/>
        </p:nvGrpSpPr>
        <p:grpSpPr>
          <a:xfrm>
            <a:off x="1020857" y="370118"/>
            <a:ext cx="10150285" cy="1865219"/>
            <a:chOff x="1020856" y="886868"/>
            <a:chExt cx="10150285" cy="1865219"/>
          </a:xfrm>
        </p:grpSpPr>
        <p:pic>
          <p:nvPicPr>
            <p:cNvPr id="7" name="Picture 6" descr="A picture containing drawing&#10;&#10;Description automatically generated">
              <a:extLst>
                <a:ext uri="{FF2B5EF4-FFF2-40B4-BE49-F238E27FC236}">
                  <a16:creationId xmlns:a16="http://schemas.microsoft.com/office/drawing/2014/main" id="{FC1A94E0-A806-49BA-BE8B-7EDE504FC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856" y="903285"/>
              <a:ext cx="10150285" cy="1848802"/>
            </a:xfrm>
            <a:prstGeom prst="rect">
              <a:avLst/>
            </a:prstGeom>
          </p:spPr>
        </p:pic>
        <p:pic>
          <p:nvPicPr>
            <p:cNvPr id="4" name="Picture 3" descr="A sign on a pole&#10;&#10;Description automatically generated">
              <a:extLst>
                <a:ext uri="{FF2B5EF4-FFF2-40B4-BE49-F238E27FC236}">
                  <a16:creationId xmlns:a16="http://schemas.microsoft.com/office/drawing/2014/main" id="{6C7D0342-2AD8-4141-8D04-06C37694B1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293" y="886868"/>
              <a:ext cx="1865219" cy="1865219"/>
            </a:xfrm>
            <a:prstGeom prst="rect">
              <a:avLst/>
            </a:prstGeom>
          </p:spPr>
        </p:pic>
      </p:grpSp>
    </p:spTree>
    <p:extLst>
      <p:ext uri="{BB962C8B-B14F-4D97-AF65-F5344CB8AC3E}">
        <p14:creationId xmlns:p14="http://schemas.microsoft.com/office/powerpoint/2010/main" val="2949015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16813-6FD1-4C51-8619-538F9FF71A1A}"/>
              </a:ext>
            </a:extLst>
          </p:cNvPr>
          <p:cNvSpPr>
            <a:spLocks noGrp="1"/>
          </p:cNvSpPr>
          <p:nvPr>
            <p:ph type="title"/>
          </p:nvPr>
        </p:nvSpPr>
        <p:spPr>
          <a:xfrm>
            <a:off x="362078" y="811603"/>
            <a:ext cx="2853664" cy="1100020"/>
          </a:xfrm>
        </p:spPr>
        <p:txBody>
          <a:bodyPr>
            <a:noAutofit/>
          </a:bodyPr>
          <a:lstStyle/>
          <a:p>
            <a:pPr algn="r"/>
            <a:r>
              <a:rPr lang="en-US" sz="8000" dirty="0">
                <a:ln>
                  <a:solidFill>
                    <a:srgbClr val="FFC000"/>
                  </a:solidFill>
                </a:ln>
                <a:solidFill>
                  <a:srgbClr val="FF9900"/>
                </a:solidFill>
              </a:rPr>
              <a:t>Goals:</a:t>
            </a:r>
          </a:p>
        </p:txBody>
      </p:sp>
      <p:graphicFrame>
        <p:nvGraphicFramePr>
          <p:cNvPr id="5" name="Content Placeholder 2">
            <a:extLst>
              <a:ext uri="{FF2B5EF4-FFF2-40B4-BE49-F238E27FC236}">
                <a16:creationId xmlns:a16="http://schemas.microsoft.com/office/drawing/2014/main" id="{F4581389-604F-47B6-98AE-00D043EB3688}"/>
              </a:ext>
            </a:extLst>
          </p:cNvPr>
          <p:cNvGraphicFramePr>
            <a:graphicFrameLocks noGrp="1"/>
          </p:cNvGraphicFramePr>
          <p:nvPr>
            <p:ph idx="1"/>
            <p:extLst>
              <p:ext uri="{D42A27DB-BD31-4B8C-83A1-F6EECF244321}">
                <p14:modId xmlns:p14="http://schemas.microsoft.com/office/powerpoint/2010/main" val="1921342545"/>
              </p:ext>
            </p:extLst>
          </p:nvPr>
        </p:nvGraphicFramePr>
        <p:xfrm>
          <a:off x="3926975" y="457175"/>
          <a:ext cx="7708612" cy="60479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6705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CF8EC-600D-4250-A78F-3840D60232E1}"/>
              </a:ext>
            </a:extLst>
          </p:cNvPr>
          <p:cNvSpPr>
            <a:spLocks noGrp="1"/>
          </p:cNvSpPr>
          <p:nvPr>
            <p:ph type="title"/>
          </p:nvPr>
        </p:nvSpPr>
        <p:spPr/>
        <p:txBody>
          <a:bodyPr>
            <a:normAutofit/>
          </a:bodyPr>
          <a:lstStyle/>
          <a:p>
            <a:r>
              <a:rPr lang="en-US" sz="6600" b="1" dirty="0">
                <a:solidFill>
                  <a:schemeClr val="accent5">
                    <a:lumMod val="20000"/>
                    <a:lumOff val="80000"/>
                  </a:schemeClr>
                </a:solidFill>
              </a:rPr>
              <a:t>Self Evaluation</a:t>
            </a:r>
          </a:p>
        </p:txBody>
      </p:sp>
      <p:graphicFrame>
        <p:nvGraphicFramePr>
          <p:cNvPr id="13" name="TextBox 10">
            <a:extLst>
              <a:ext uri="{FF2B5EF4-FFF2-40B4-BE49-F238E27FC236}">
                <a16:creationId xmlns:a16="http://schemas.microsoft.com/office/drawing/2014/main" id="{5C460545-6E4B-43D8-B818-02F953E215BD}"/>
              </a:ext>
            </a:extLst>
          </p:cNvPr>
          <p:cNvGraphicFramePr/>
          <p:nvPr>
            <p:extLst>
              <p:ext uri="{D42A27DB-BD31-4B8C-83A1-F6EECF244321}">
                <p14:modId xmlns:p14="http://schemas.microsoft.com/office/powerpoint/2010/main" val="3134401873"/>
              </p:ext>
            </p:extLst>
          </p:nvPr>
        </p:nvGraphicFramePr>
        <p:xfrm>
          <a:off x="414216" y="1913772"/>
          <a:ext cx="11598030" cy="42525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4" name="Graphic 13" descr="Brainstorm">
            <a:extLst>
              <a:ext uri="{FF2B5EF4-FFF2-40B4-BE49-F238E27FC236}">
                <a16:creationId xmlns:a16="http://schemas.microsoft.com/office/drawing/2014/main" id="{24192B60-7AE7-4F34-8E67-86539F5DCB8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100645" y="260817"/>
            <a:ext cx="1840523" cy="1840523"/>
          </a:xfrm>
          <a:prstGeom prst="rect">
            <a:avLst/>
          </a:prstGeom>
        </p:spPr>
      </p:pic>
    </p:spTree>
    <p:extLst>
      <p:ext uri="{BB962C8B-B14F-4D97-AF65-F5344CB8AC3E}">
        <p14:creationId xmlns:p14="http://schemas.microsoft.com/office/powerpoint/2010/main" val="2452025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57A5F-98DF-4BF9-B8ED-3FD55B598E96}"/>
              </a:ext>
            </a:extLst>
          </p:cNvPr>
          <p:cNvSpPr>
            <a:spLocks noGrp="1"/>
          </p:cNvSpPr>
          <p:nvPr>
            <p:ph type="title"/>
          </p:nvPr>
        </p:nvSpPr>
        <p:spPr>
          <a:xfrm>
            <a:off x="838200" y="365125"/>
            <a:ext cx="3709252" cy="5569270"/>
          </a:xfrm>
        </p:spPr>
        <p:txBody>
          <a:bodyPr>
            <a:normAutofit/>
          </a:bodyPr>
          <a:lstStyle/>
          <a:p>
            <a:r>
              <a:rPr lang="en-US" sz="6000" b="1" dirty="0">
                <a:solidFill>
                  <a:schemeClr val="accent1">
                    <a:lumMod val="20000"/>
                    <a:lumOff val="80000"/>
                  </a:schemeClr>
                </a:solidFill>
              </a:rPr>
              <a:t>Evaluating Rotary</a:t>
            </a:r>
          </a:p>
        </p:txBody>
      </p:sp>
      <p:grpSp>
        <p:nvGrpSpPr>
          <p:cNvPr id="4" name="Group 3">
            <a:extLst>
              <a:ext uri="{FF2B5EF4-FFF2-40B4-BE49-F238E27FC236}">
                <a16:creationId xmlns:a16="http://schemas.microsoft.com/office/drawing/2014/main" id="{B5741A48-8339-4D92-9E23-11B18DAF541A}"/>
              </a:ext>
            </a:extLst>
          </p:cNvPr>
          <p:cNvGrpSpPr/>
          <p:nvPr/>
        </p:nvGrpSpPr>
        <p:grpSpPr>
          <a:xfrm>
            <a:off x="4822092" y="319119"/>
            <a:ext cx="6281615" cy="4389924"/>
            <a:chOff x="0" y="-983257"/>
            <a:chExt cx="6281615" cy="4389924"/>
          </a:xfrm>
          <a:solidFill>
            <a:srgbClr val="FF9900"/>
          </a:solidFill>
        </p:grpSpPr>
        <p:sp>
          <p:nvSpPr>
            <p:cNvPr id="5" name="Callout: Up Arrow 4">
              <a:extLst>
                <a:ext uri="{FF2B5EF4-FFF2-40B4-BE49-F238E27FC236}">
                  <a16:creationId xmlns:a16="http://schemas.microsoft.com/office/drawing/2014/main" id="{F0CFF126-2932-48A6-84D4-790E9BEF105C}"/>
                </a:ext>
              </a:extLst>
            </p:cNvPr>
            <p:cNvSpPr/>
            <p:nvPr/>
          </p:nvSpPr>
          <p:spPr>
            <a:xfrm rot="10800000">
              <a:off x="0" y="2520"/>
              <a:ext cx="6281615" cy="3404147"/>
            </a:xfrm>
            <a:prstGeom prst="upArrowCallout">
              <a:avLst/>
            </a:prstGeom>
            <a:grpFill/>
          </p:spPr>
          <p:style>
            <a:lnRef idx="2">
              <a:schemeClr val="lt1">
                <a:hueOff val="0"/>
                <a:satOff val="0"/>
                <a:lumOff val="0"/>
                <a:alphaOff val="0"/>
              </a:schemeClr>
            </a:lnRef>
            <a:fillRef idx="1">
              <a:schemeClr val="accent2">
                <a:hueOff val="35353"/>
                <a:satOff val="-34487"/>
                <a:lumOff val="-1766"/>
                <a:alphaOff val="0"/>
              </a:schemeClr>
            </a:fillRef>
            <a:effectRef idx="0">
              <a:schemeClr val="accent2">
                <a:hueOff val="35353"/>
                <a:satOff val="-34487"/>
                <a:lumOff val="-1766"/>
                <a:alphaOff val="0"/>
              </a:schemeClr>
            </a:effectRef>
            <a:fontRef idx="minor">
              <a:schemeClr val="lt1"/>
            </a:fontRef>
          </p:style>
        </p:sp>
        <p:sp>
          <p:nvSpPr>
            <p:cNvPr id="6" name="Callout: Up Arrow 4">
              <a:extLst>
                <a:ext uri="{FF2B5EF4-FFF2-40B4-BE49-F238E27FC236}">
                  <a16:creationId xmlns:a16="http://schemas.microsoft.com/office/drawing/2014/main" id="{01523A83-CBD8-4B60-8F5C-1A90D2B9DD51}"/>
                </a:ext>
              </a:extLst>
            </p:cNvPr>
            <p:cNvSpPr txBox="1"/>
            <p:nvPr/>
          </p:nvSpPr>
          <p:spPr>
            <a:xfrm>
              <a:off x="0" y="-983257"/>
              <a:ext cx="6281615" cy="319769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2400" b="1" kern="1200" dirty="0"/>
                <a:t>Rotary clubs and Rotarians can get into a rut, doing or not doing certain things out of habit. The process can give all involved an opportunity for readjustment or a fresh start. Participants may bring in </a:t>
              </a:r>
              <a:r>
                <a:rPr lang="en-US" sz="2400" b="1" kern="1200"/>
                <a:t>their own </a:t>
              </a:r>
              <a:r>
                <a:rPr lang="en-US" sz="2400" b="1" kern="1200" dirty="0"/>
                <a:t>experiences from work, education or other organizations to engage in evaluation processes and the importance of those experiences. </a:t>
              </a:r>
              <a:endParaRPr lang="en-US" sz="2400" kern="1200" dirty="0"/>
            </a:p>
          </p:txBody>
        </p:sp>
      </p:grpSp>
      <p:sp>
        <p:nvSpPr>
          <p:cNvPr id="7" name="Rectangle 6">
            <a:extLst>
              <a:ext uri="{FF2B5EF4-FFF2-40B4-BE49-F238E27FC236}">
                <a16:creationId xmlns:a16="http://schemas.microsoft.com/office/drawing/2014/main" id="{CD68814D-3CE6-403F-B50E-24CC96D87DF9}"/>
              </a:ext>
            </a:extLst>
          </p:cNvPr>
          <p:cNvSpPr/>
          <p:nvPr/>
        </p:nvSpPr>
        <p:spPr>
          <a:xfrm>
            <a:off x="4921804" y="4909295"/>
            <a:ext cx="6281615" cy="15710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The exercise reinforces that the club leadership cares, their time is being used effectively, and their core mission of fellowship and service is important.</a:t>
            </a:r>
            <a:endParaRPr lang="en-US" sz="2400" dirty="0"/>
          </a:p>
        </p:txBody>
      </p:sp>
    </p:spTree>
    <p:extLst>
      <p:ext uri="{BB962C8B-B14F-4D97-AF65-F5344CB8AC3E}">
        <p14:creationId xmlns:p14="http://schemas.microsoft.com/office/powerpoint/2010/main" val="122370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9110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DE7800-CA37-4824-88A8-135FB5376348}"/>
              </a:ext>
            </a:extLst>
          </p:cNvPr>
          <p:cNvSpPr>
            <a:spLocks noGrp="1"/>
          </p:cNvSpPr>
          <p:nvPr>
            <p:ph type="title"/>
          </p:nvPr>
        </p:nvSpPr>
        <p:spPr>
          <a:xfrm>
            <a:off x="-1" y="0"/>
            <a:ext cx="12191999" cy="1911096"/>
          </a:xfrm>
          <a:solidFill>
            <a:srgbClr val="00518E"/>
          </a:solidFill>
        </p:spPr>
        <p:txBody>
          <a:bodyPr>
            <a:normAutofit/>
          </a:bodyPr>
          <a:lstStyle/>
          <a:p>
            <a:pPr algn="ctr"/>
            <a:r>
              <a:rPr lang="en-US" sz="6600" b="1" dirty="0">
                <a:solidFill>
                  <a:srgbClr val="FFFFFF"/>
                </a:solidFill>
              </a:rPr>
              <a:t>What is Strategic Planning?</a:t>
            </a:r>
          </a:p>
        </p:txBody>
      </p:sp>
      <p:pic>
        <p:nvPicPr>
          <p:cNvPr id="5" name="Content Placeholder 7" descr="A close up of a card&#10;&#10;Description automatically generated">
            <a:extLst>
              <a:ext uri="{FF2B5EF4-FFF2-40B4-BE49-F238E27FC236}">
                <a16:creationId xmlns:a16="http://schemas.microsoft.com/office/drawing/2014/main" id="{2EE6A9B9-EE07-4F60-8565-56E0C3224BC6}"/>
              </a:ext>
            </a:extLst>
          </p:cNvPr>
          <p:cNvPicPr>
            <a:picLocks noChangeAspect="1"/>
          </p:cNvPicPr>
          <p:nvPr/>
        </p:nvPicPr>
        <p:blipFill rotWithShape="1">
          <a:blip r:embed="rId3">
            <a:extLst>
              <a:ext uri="{28A0092B-C50C-407E-A947-70E740481C1C}">
                <a14:useLocalDpi xmlns:a14="http://schemas.microsoft.com/office/drawing/2010/main" val="0"/>
              </a:ext>
            </a:extLst>
          </a:blip>
          <a:srcRect r="2263" b="-2"/>
          <a:stretch/>
        </p:blipFill>
        <p:spPr>
          <a:xfrm>
            <a:off x="841248" y="2276857"/>
            <a:ext cx="5015484" cy="3900106"/>
          </a:xfrm>
          <a:prstGeom prst="rect">
            <a:avLst/>
          </a:prstGeom>
        </p:spPr>
      </p:pic>
      <p:sp>
        <p:nvSpPr>
          <p:cNvPr id="3" name="Content Placeholder 2">
            <a:extLst>
              <a:ext uri="{FF2B5EF4-FFF2-40B4-BE49-F238E27FC236}">
                <a16:creationId xmlns:a16="http://schemas.microsoft.com/office/drawing/2014/main" id="{4C2C87E1-DDAE-40A8-8E6D-2F5C8253FB8B}"/>
              </a:ext>
            </a:extLst>
          </p:cNvPr>
          <p:cNvSpPr>
            <a:spLocks noGrp="1"/>
          </p:cNvSpPr>
          <p:nvPr>
            <p:ph idx="1"/>
          </p:nvPr>
        </p:nvSpPr>
        <p:spPr>
          <a:xfrm>
            <a:off x="6335270" y="2276857"/>
            <a:ext cx="5015484" cy="3900106"/>
          </a:xfrm>
        </p:spPr>
        <p:txBody>
          <a:bodyPr anchor="ctr">
            <a:normAutofit/>
          </a:bodyPr>
          <a:lstStyle/>
          <a:p>
            <a:r>
              <a:rPr lang="en-US" sz="3200" dirty="0">
                <a:solidFill>
                  <a:srgbClr val="00518E"/>
                </a:solidFill>
              </a:rPr>
              <a:t>It’s a Process</a:t>
            </a:r>
          </a:p>
          <a:p>
            <a:r>
              <a:rPr lang="en-US" sz="3200" dirty="0">
                <a:solidFill>
                  <a:srgbClr val="00518E"/>
                </a:solidFill>
              </a:rPr>
              <a:t>Look at the Environment</a:t>
            </a:r>
          </a:p>
          <a:p>
            <a:r>
              <a:rPr lang="en-US" sz="3200" dirty="0">
                <a:solidFill>
                  <a:srgbClr val="00518E"/>
                </a:solidFill>
              </a:rPr>
              <a:t>Formulate Objectives and Strategies</a:t>
            </a:r>
          </a:p>
          <a:p>
            <a:r>
              <a:rPr lang="en-US" sz="3200" dirty="0">
                <a:solidFill>
                  <a:srgbClr val="00518E"/>
                </a:solidFill>
              </a:rPr>
              <a:t>Develop Procedures to Implement</a:t>
            </a:r>
          </a:p>
          <a:p>
            <a:r>
              <a:rPr lang="en-US" sz="3200" dirty="0">
                <a:solidFill>
                  <a:srgbClr val="00518E"/>
                </a:solidFill>
              </a:rPr>
              <a:t>Evaluate the Process</a:t>
            </a:r>
          </a:p>
          <a:p>
            <a:endParaRPr lang="en-US" sz="2200" dirty="0"/>
          </a:p>
        </p:txBody>
      </p:sp>
    </p:spTree>
    <p:extLst>
      <p:ext uri="{BB962C8B-B14F-4D97-AF65-F5344CB8AC3E}">
        <p14:creationId xmlns:p14="http://schemas.microsoft.com/office/powerpoint/2010/main" val="580169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7EDED-48E9-4829-85F0-CC41574778D1}"/>
              </a:ext>
            </a:extLst>
          </p:cNvPr>
          <p:cNvSpPr>
            <a:spLocks noGrp="1"/>
          </p:cNvSpPr>
          <p:nvPr>
            <p:ph type="title"/>
          </p:nvPr>
        </p:nvSpPr>
        <p:spPr/>
        <p:txBody>
          <a:bodyPr>
            <a:normAutofit/>
          </a:bodyPr>
          <a:lstStyle/>
          <a:p>
            <a:r>
              <a:rPr lang="en-US" sz="7200" b="1" dirty="0">
                <a:solidFill>
                  <a:schemeClr val="bg1"/>
                </a:solidFill>
              </a:rPr>
              <a:t>How it Works?</a:t>
            </a:r>
            <a:endParaRPr lang="en-US" sz="7200" b="1" dirty="0"/>
          </a:p>
        </p:txBody>
      </p:sp>
      <p:graphicFrame>
        <p:nvGraphicFramePr>
          <p:cNvPr id="5" name="Content Placeholder 2">
            <a:extLst>
              <a:ext uri="{FF2B5EF4-FFF2-40B4-BE49-F238E27FC236}">
                <a16:creationId xmlns:a16="http://schemas.microsoft.com/office/drawing/2014/main" id="{E4E8D3DA-B78C-473D-8C0B-284BDB04BFE9}"/>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53749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1492DE-9A2E-424C-B381-F219F0057F20}"/>
              </a:ext>
            </a:extLst>
          </p:cNvPr>
          <p:cNvSpPr>
            <a:spLocks noGrp="1"/>
          </p:cNvSpPr>
          <p:nvPr>
            <p:ph type="title"/>
          </p:nvPr>
        </p:nvSpPr>
        <p:spPr>
          <a:xfrm>
            <a:off x="1901162" y="3050434"/>
            <a:ext cx="3722933" cy="757130"/>
          </a:xfrm>
          <a:ln w="38100" cap="sq">
            <a:solidFill>
              <a:srgbClr val="00518E"/>
            </a:solidFill>
            <a:miter lim="800000"/>
          </a:ln>
        </p:spPr>
        <p:txBody>
          <a:bodyPr vert="horz" wrap="square" lIns="91440" tIns="45720" rIns="91440" bIns="45720" rtlCol="0" anchor="ctr">
            <a:normAutofit/>
          </a:bodyPr>
          <a:lstStyle/>
          <a:p>
            <a:pPr algn="ctr"/>
            <a:r>
              <a:rPr lang="en-US" sz="4800" b="1" kern="1200" dirty="0">
                <a:solidFill>
                  <a:srgbClr val="00518E"/>
                </a:solidFill>
                <a:latin typeface="+mj-lt"/>
                <a:ea typeface="+mj-ea"/>
                <a:cs typeface="+mj-cs"/>
              </a:rPr>
              <a:t>Do’s &amp; Don’ts</a:t>
            </a:r>
          </a:p>
        </p:txBody>
      </p:sp>
      <p:sp>
        <p:nvSpPr>
          <p:cNvPr id="15" name="Rectangle 14">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5EE4A438-8A66-4C6E-9B3E-4AF19125C026}"/>
              </a:ext>
            </a:extLst>
          </p:cNvPr>
          <p:cNvSpPr>
            <a:spLocks noGrp="1"/>
          </p:cNvSpPr>
          <p:nvPr>
            <p:ph idx="1"/>
          </p:nvPr>
        </p:nvSpPr>
        <p:spPr>
          <a:xfrm>
            <a:off x="6181773" y="578711"/>
            <a:ext cx="5053066" cy="2546604"/>
          </a:xfrm>
        </p:spPr>
        <p:txBody>
          <a:bodyPr vert="horz" lIns="91440" tIns="45720" rIns="91440" bIns="45720" rtlCol="0">
            <a:normAutofit/>
          </a:bodyPr>
          <a:lstStyle/>
          <a:p>
            <a:r>
              <a:rPr lang="en-US" sz="2200" b="1" dirty="0">
                <a:solidFill>
                  <a:srgbClr val="00518E"/>
                </a:solidFill>
              </a:rPr>
              <a:t>DO Keep it Simple</a:t>
            </a:r>
          </a:p>
          <a:p>
            <a:r>
              <a:rPr lang="en-US" sz="2200" b="1" dirty="0">
                <a:solidFill>
                  <a:srgbClr val="00518E"/>
                </a:solidFill>
              </a:rPr>
              <a:t>DO Follow All Steps</a:t>
            </a:r>
          </a:p>
          <a:p>
            <a:r>
              <a:rPr lang="en-US" sz="2200" b="1" dirty="0">
                <a:solidFill>
                  <a:srgbClr val="00518E"/>
                </a:solidFill>
              </a:rPr>
              <a:t>Do Focus on the Mission</a:t>
            </a:r>
          </a:p>
          <a:p>
            <a:r>
              <a:rPr lang="en-US" sz="2200" b="1" dirty="0">
                <a:solidFill>
                  <a:srgbClr val="00518E"/>
                </a:solidFill>
              </a:rPr>
              <a:t>DO List ALL Ideas from the Team</a:t>
            </a:r>
          </a:p>
          <a:p>
            <a:r>
              <a:rPr lang="en-US" sz="2200" b="1" dirty="0">
                <a:solidFill>
                  <a:srgbClr val="00518E"/>
                </a:solidFill>
              </a:rPr>
              <a:t>DO Measure</a:t>
            </a:r>
          </a:p>
          <a:p>
            <a:r>
              <a:rPr lang="en-US" sz="2200" b="1" dirty="0">
                <a:solidFill>
                  <a:srgbClr val="00518E"/>
                </a:solidFill>
              </a:rPr>
              <a:t>DO Give Support</a:t>
            </a:r>
          </a:p>
        </p:txBody>
      </p:sp>
      <p:sp>
        <p:nvSpPr>
          <p:cNvPr id="6" name="Content Placeholder 3">
            <a:extLst>
              <a:ext uri="{FF2B5EF4-FFF2-40B4-BE49-F238E27FC236}">
                <a16:creationId xmlns:a16="http://schemas.microsoft.com/office/drawing/2014/main" id="{1A12602A-CA21-44E6-9367-C377104F5A04}"/>
              </a:ext>
            </a:extLst>
          </p:cNvPr>
          <p:cNvSpPr txBox="1">
            <a:spLocks/>
          </p:cNvSpPr>
          <p:nvPr/>
        </p:nvSpPr>
        <p:spPr>
          <a:xfrm>
            <a:off x="7071680" y="3324718"/>
            <a:ext cx="5120320" cy="33338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00518E"/>
                </a:solidFill>
              </a:rPr>
              <a:t>DON’T set Too Many Goals or get Too Detailed</a:t>
            </a:r>
          </a:p>
          <a:p>
            <a:r>
              <a:rPr lang="en-US" sz="2200" b="1" dirty="0">
                <a:solidFill>
                  <a:srgbClr val="00518E"/>
                </a:solidFill>
              </a:rPr>
              <a:t>DON’T skip Steps – They’re there for a Reason</a:t>
            </a:r>
          </a:p>
          <a:p>
            <a:r>
              <a:rPr lang="en-US" sz="2200" b="1" dirty="0">
                <a:solidFill>
                  <a:srgbClr val="00518E"/>
                </a:solidFill>
              </a:rPr>
              <a:t>DON’T do it because “We’ve Always Done It”</a:t>
            </a:r>
          </a:p>
          <a:p>
            <a:r>
              <a:rPr lang="en-US" sz="2200" b="1" dirty="0">
                <a:solidFill>
                  <a:srgbClr val="00518E"/>
                </a:solidFill>
              </a:rPr>
              <a:t>DON’T Jump into the Action until the Goals are Clear</a:t>
            </a:r>
          </a:p>
          <a:p>
            <a:r>
              <a:rPr lang="en-US" sz="2200" b="1" dirty="0">
                <a:solidFill>
                  <a:srgbClr val="00518E"/>
                </a:solidFill>
              </a:rPr>
              <a:t>DON’T skip the Evaluation</a:t>
            </a:r>
          </a:p>
        </p:txBody>
      </p:sp>
      <p:sp>
        <p:nvSpPr>
          <p:cNvPr id="7" name="TextBox 6">
            <a:extLst>
              <a:ext uri="{FF2B5EF4-FFF2-40B4-BE49-F238E27FC236}">
                <a16:creationId xmlns:a16="http://schemas.microsoft.com/office/drawing/2014/main" id="{BABCD50A-501C-48AC-B402-FB92E75EB871}"/>
              </a:ext>
            </a:extLst>
          </p:cNvPr>
          <p:cNvSpPr txBox="1"/>
          <p:nvPr/>
        </p:nvSpPr>
        <p:spPr>
          <a:xfrm>
            <a:off x="0" y="0"/>
            <a:ext cx="1497407" cy="6858000"/>
          </a:xfrm>
          <a:prstGeom prst="rect">
            <a:avLst/>
          </a:prstGeom>
          <a:solidFill>
            <a:srgbClr val="00518E"/>
          </a:solidFill>
        </p:spPr>
        <p:txBody>
          <a:bodyPr wrap="square" rtlCol="0">
            <a:spAutoFit/>
          </a:bodyPr>
          <a:lstStyle/>
          <a:p>
            <a:endParaRPr lang="en-US" dirty="0"/>
          </a:p>
        </p:txBody>
      </p:sp>
    </p:spTree>
    <p:extLst>
      <p:ext uri="{BB962C8B-B14F-4D97-AF65-F5344CB8AC3E}">
        <p14:creationId xmlns:p14="http://schemas.microsoft.com/office/powerpoint/2010/main" val="730349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DAD86CA-8235-409B-982B-5E7A033E2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F234FBA-3501-47B4-AE0C-AA4AFBC8F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1871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B5EF893B-0491-416E-9D33-BADE96007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1"/>
            <a:ext cx="10999072" cy="539995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469F4FF8-F8B0-4630-BA1B-0D8B324CD5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29769"/>
            <a:ext cx="11000232"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2F3435E-2616-4934-A720-1AC4D75E74AD}"/>
              </a:ext>
            </a:extLst>
          </p:cNvPr>
          <p:cNvSpPr>
            <a:spLocks noGrp="1"/>
          </p:cNvSpPr>
          <p:nvPr>
            <p:ph type="title"/>
          </p:nvPr>
        </p:nvSpPr>
        <p:spPr/>
        <p:txBody>
          <a:bodyPr>
            <a:normAutofit/>
          </a:bodyPr>
          <a:lstStyle/>
          <a:p>
            <a:r>
              <a:rPr lang="en-US" sz="5400" b="1" dirty="0">
                <a:solidFill>
                  <a:schemeClr val="bg1"/>
                </a:solidFill>
              </a:rPr>
              <a:t>Rotary International Strategic Plan</a:t>
            </a:r>
          </a:p>
        </p:txBody>
      </p:sp>
      <p:graphicFrame>
        <p:nvGraphicFramePr>
          <p:cNvPr id="7" name="Content Placeholder 4">
            <a:extLst>
              <a:ext uri="{FF2B5EF4-FFF2-40B4-BE49-F238E27FC236}">
                <a16:creationId xmlns:a16="http://schemas.microsoft.com/office/drawing/2014/main" id="{4886E93E-85FE-4E21-94F7-F5FAC43E96D3}"/>
              </a:ext>
            </a:extLst>
          </p:cNvPr>
          <p:cNvGraphicFramePr>
            <a:graphicFrameLocks noGrp="1"/>
          </p:cNvGraphicFramePr>
          <p:nvPr>
            <p:ph idx="1"/>
            <p:extLst>
              <p:ext uri="{D42A27DB-BD31-4B8C-83A1-F6EECF244321}">
                <p14:modId xmlns:p14="http://schemas.microsoft.com/office/powerpoint/2010/main" val="2990873364"/>
              </p:ext>
            </p:extLst>
          </p:nvPr>
        </p:nvGraphicFramePr>
        <p:xfrm>
          <a:off x="646708" y="872376"/>
          <a:ext cx="11004061" cy="49297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37655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TotalTime>
  <Words>1291</Words>
  <Application>Microsoft Office PowerPoint</Application>
  <PresentationFormat>Widescreen</PresentationFormat>
  <Paragraphs>134</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Strategic Planning Analysis RLI - Part 2</vt:lpstr>
      <vt:lpstr>Goals:</vt:lpstr>
      <vt:lpstr>Self Evaluation</vt:lpstr>
      <vt:lpstr>Evaluating Rotary</vt:lpstr>
      <vt:lpstr>What is Strategic Planning?</vt:lpstr>
      <vt:lpstr>How it Works?</vt:lpstr>
      <vt:lpstr>Do’s &amp; Don’ts</vt:lpstr>
      <vt:lpstr>Rotary International Strategic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Planning Analysis RLI - Part 2</dc:title>
  <dc:creator>marcia scheideman</dc:creator>
  <cp:lastModifiedBy>marcia scheideman</cp:lastModifiedBy>
  <cp:revision>14</cp:revision>
  <dcterms:created xsi:type="dcterms:W3CDTF">2020-10-25T21:34:47Z</dcterms:created>
  <dcterms:modified xsi:type="dcterms:W3CDTF">2021-03-21T01:31:56Z</dcterms:modified>
</cp:coreProperties>
</file>