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15"/>
  </p:notesMasterIdLst>
  <p:sldIdLst>
    <p:sldId id="256" r:id="rId2"/>
    <p:sldId id="257" r:id="rId3"/>
    <p:sldId id="297" r:id="rId4"/>
    <p:sldId id="293" r:id="rId5"/>
    <p:sldId id="271" r:id="rId6"/>
    <p:sldId id="302" r:id="rId7"/>
    <p:sldId id="306" r:id="rId8"/>
    <p:sldId id="307" r:id="rId9"/>
    <p:sldId id="303" r:id="rId10"/>
    <p:sldId id="260" r:id="rId11"/>
    <p:sldId id="272" r:id="rId12"/>
    <p:sldId id="264" r:id="rId13"/>
    <p:sldId id="29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00518E"/>
    <a:srgbClr val="1D4971"/>
    <a:srgbClr val="008FFA"/>
    <a:srgbClr val="653903"/>
    <a:srgbClr val="864B04"/>
    <a:srgbClr val="B36405"/>
    <a:srgbClr val="0046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0863" autoAdjust="0"/>
    <p:restoredTop sz="75289" autoAdjust="0"/>
  </p:normalViewPr>
  <p:slideViewPr>
    <p:cSldViewPr snapToGrid="0">
      <p:cViewPr varScale="1">
        <p:scale>
          <a:sx n="72" d="100"/>
          <a:sy n="72" d="100"/>
        </p:scale>
        <p:origin x="91" y="197"/>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9" d="100"/>
          <a:sy n="79" d="100"/>
        </p:scale>
        <p:origin x="193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ia scheideman" userId="6f481a02e59eaa42" providerId="LiveId" clId="{D3FB3C95-1E64-43DE-8620-BF9AEF5A983E}"/>
    <pc:docChg chg="undo custSel modSld">
      <pc:chgData name="marcia scheideman" userId="6f481a02e59eaa42" providerId="LiveId" clId="{D3FB3C95-1E64-43DE-8620-BF9AEF5A983E}" dt="2021-03-21T00:32:42.067" v="698" actId="1076"/>
      <pc:docMkLst>
        <pc:docMk/>
      </pc:docMkLst>
      <pc:sldChg chg="modNotes">
        <pc:chgData name="marcia scheideman" userId="6f481a02e59eaa42" providerId="LiveId" clId="{D3FB3C95-1E64-43DE-8620-BF9AEF5A983E}" dt="2021-03-20T23:56:17.264" v="341" actId="1076"/>
        <pc:sldMkLst>
          <pc:docMk/>
          <pc:sldMk cId="4256705590" sldId="257"/>
        </pc:sldMkLst>
      </pc:sldChg>
      <pc:sldChg chg="modNotes">
        <pc:chgData name="marcia scheideman" userId="6f481a02e59eaa42" providerId="LiveId" clId="{D3FB3C95-1E64-43DE-8620-BF9AEF5A983E}" dt="2021-03-21T00:26:21.349" v="508" actId="20577"/>
        <pc:sldMkLst>
          <pc:docMk/>
          <pc:sldMk cId="1766331291" sldId="260"/>
        </pc:sldMkLst>
      </pc:sldChg>
      <pc:sldChg chg="modNotes">
        <pc:chgData name="marcia scheideman" userId="6f481a02e59eaa42" providerId="LiveId" clId="{D3FB3C95-1E64-43DE-8620-BF9AEF5A983E}" dt="2021-03-21T00:32:28.730" v="697" actId="1076"/>
        <pc:sldMkLst>
          <pc:docMk/>
          <pc:sldMk cId="2916237249" sldId="264"/>
        </pc:sldMkLst>
      </pc:sldChg>
      <pc:sldChg chg="modNotes">
        <pc:chgData name="marcia scheideman" userId="6f481a02e59eaa42" providerId="LiveId" clId="{D3FB3C95-1E64-43DE-8620-BF9AEF5A983E}" dt="2021-03-21T00:22:22.016" v="492" actId="14100"/>
        <pc:sldMkLst>
          <pc:docMk/>
          <pc:sldMk cId="447888987" sldId="271"/>
        </pc:sldMkLst>
      </pc:sldChg>
      <pc:sldChg chg="modNotes">
        <pc:chgData name="marcia scheideman" userId="6f481a02e59eaa42" providerId="LiveId" clId="{D3FB3C95-1E64-43DE-8620-BF9AEF5A983E}" dt="2021-03-21T00:26:43.789" v="518" actId="20577"/>
        <pc:sldMkLst>
          <pc:docMk/>
          <pc:sldMk cId="961809219" sldId="272"/>
        </pc:sldMkLst>
      </pc:sldChg>
      <pc:sldChg chg="modNotes">
        <pc:chgData name="marcia scheideman" userId="6f481a02e59eaa42" providerId="LiveId" clId="{D3FB3C95-1E64-43DE-8620-BF9AEF5A983E}" dt="2021-03-20T23:58:30.213" v="347" actId="14100"/>
        <pc:sldMkLst>
          <pc:docMk/>
          <pc:sldMk cId="1281457371" sldId="293"/>
        </pc:sldMkLst>
      </pc:sldChg>
      <pc:sldChg chg="modSp mod modNotes">
        <pc:chgData name="marcia scheideman" userId="6f481a02e59eaa42" providerId="LiveId" clId="{D3FB3C95-1E64-43DE-8620-BF9AEF5A983E}" dt="2021-03-20T23:57:58.524" v="344" actId="14100"/>
        <pc:sldMkLst>
          <pc:docMk/>
          <pc:sldMk cId="4025404574" sldId="297"/>
        </pc:sldMkLst>
        <pc:spChg chg="mod">
          <ac:chgData name="marcia scheideman" userId="6f481a02e59eaa42" providerId="LiveId" clId="{D3FB3C95-1E64-43DE-8620-BF9AEF5A983E}" dt="2021-03-04T01:59:43.775" v="198" actId="20577"/>
          <ac:spMkLst>
            <pc:docMk/>
            <pc:sldMk cId="4025404574" sldId="297"/>
            <ac:spMk id="6" creationId="{81803CBD-33E9-4E70-B9C4-C42625119C10}"/>
          </ac:spMkLst>
        </pc:spChg>
      </pc:sldChg>
      <pc:sldChg chg="modNotes">
        <pc:chgData name="marcia scheideman" userId="6f481a02e59eaa42" providerId="LiveId" clId="{D3FB3C95-1E64-43DE-8620-BF9AEF5A983E}" dt="2021-03-21T00:32:42.067" v="698" actId="1076"/>
        <pc:sldMkLst>
          <pc:docMk/>
          <pc:sldMk cId="601384388" sldId="298"/>
        </pc:sldMkLst>
      </pc:sldChg>
      <pc:sldChg chg="modNotes">
        <pc:chgData name="marcia scheideman" userId="6f481a02e59eaa42" providerId="LiveId" clId="{D3FB3C95-1E64-43DE-8620-BF9AEF5A983E}" dt="2021-03-21T00:22:37.579" v="494" actId="1076"/>
        <pc:sldMkLst>
          <pc:docMk/>
          <pc:sldMk cId="3132128972" sldId="302"/>
        </pc:sldMkLst>
      </pc:sldChg>
      <pc:sldChg chg="modNotes">
        <pc:chgData name="marcia scheideman" userId="6f481a02e59eaa42" providerId="LiveId" clId="{D3FB3C95-1E64-43DE-8620-BF9AEF5A983E}" dt="2021-03-21T00:25:13.919" v="505" actId="20577"/>
        <pc:sldMkLst>
          <pc:docMk/>
          <pc:sldMk cId="628061229" sldId="303"/>
        </pc:sldMkLst>
      </pc:sldChg>
      <pc:sldChg chg="modNotes">
        <pc:chgData name="marcia scheideman" userId="6f481a02e59eaa42" providerId="LiveId" clId="{D3FB3C95-1E64-43DE-8620-BF9AEF5A983E}" dt="2021-03-21T00:23:43.519" v="497" actId="14100"/>
        <pc:sldMkLst>
          <pc:docMk/>
          <pc:sldMk cId="1258290824" sldId="306"/>
        </pc:sldMkLst>
      </pc:sldChg>
      <pc:sldChg chg="modNotes">
        <pc:chgData name="marcia scheideman" userId="6f481a02e59eaa42" providerId="LiveId" clId="{D3FB3C95-1E64-43DE-8620-BF9AEF5A983E}" dt="2021-03-21T00:24:36.631" v="502" actId="20577"/>
        <pc:sldMkLst>
          <pc:docMk/>
          <pc:sldMk cId="2377298878" sldId="307"/>
        </pc:sldMkLst>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344E73-D929-4B02-BF71-DFAC7463FCF7}" type="doc">
      <dgm:prSet loTypeId="urn:microsoft.com/office/officeart/2016/7/layout/VerticalHollowActionList" loCatId="List" qsTypeId="urn:microsoft.com/office/officeart/2005/8/quickstyle/simple1" qsCatId="simple" csTypeId="urn:microsoft.com/office/officeart/2005/8/colors/colorful1" csCatId="colorful" phldr="1"/>
      <dgm:spPr/>
      <dgm:t>
        <a:bodyPr/>
        <a:lstStyle/>
        <a:p>
          <a:endParaRPr lang="en-US"/>
        </a:p>
      </dgm:t>
    </dgm:pt>
    <dgm:pt modelId="{9210CEAA-B8D5-4C25-8152-7B94741A64DF}">
      <dgm:prSet custT="1"/>
      <dgm:spPr>
        <a:solidFill>
          <a:srgbClr val="0070C0"/>
        </a:solidFill>
      </dgm:spPr>
      <dgm:t>
        <a:bodyPr/>
        <a:lstStyle/>
        <a:p>
          <a:r>
            <a:rPr lang="en-US" sz="4000" b="1" dirty="0"/>
            <a:t>Discuss</a:t>
          </a:r>
        </a:p>
      </dgm:t>
    </dgm:pt>
    <dgm:pt modelId="{3F0FF76A-7952-415E-9EC6-3D370DEFEA28}" type="parTrans" cxnId="{1994B01F-6297-42C1-BC26-0D9CA9456809}">
      <dgm:prSet/>
      <dgm:spPr/>
      <dgm:t>
        <a:bodyPr/>
        <a:lstStyle/>
        <a:p>
          <a:endParaRPr lang="en-US"/>
        </a:p>
      </dgm:t>
    </dgm:pt>
    <dgm:pt modelId="{33E8EFD6-3DC1-4921-9EB5-EBFD61C24401}" type="sibTrans" cxnId="{1994B01F-6297-42C1-BC26-0D9CA9456809}">
      <dgm:prSet/>
      <dgm:spPr/>
      <dgm:t>
        <a:bodyPr/>
        <a:lstStyle/>
        <a:p>
          <a:endParaRPr lang="en-US"/>
        </a:p>
      </dgm:t>
    </dgm:pt>
    <dgm:pt modelId="{482EA5C9-50AA-4247-AE5D-03F47419B2BA}">
      <dgm:prSet custT="1"/>
      <dgm:spPr>
        <a:solidFill>
          <a:schemeClr val="accent6">
            <a:lumMod val="60000"/>
            <a:lumOff val="40000"/>
          </a:schemeClr>
        </a:solidFill>
      </dgm:spPr>
      <dgm:t>
        <a:bodyPr/>
        <a:lstStyle/>
        <a:p>
          <a:pPr algn="ctr"/>
          <a:r>
            <a:rPr lang="en-US" sz="2800" b="1" dirty="0"/>
            <a:t>How should the Guiding Principles of Rotary strengthen me in my vocation? </a:t>
          </a:r>
        </a:p>
      </dgm:t>
    </dgm:pt>
    <dgm:pt modelId="{A66C0BD4-C7FD-4216-BFBE-0493223D4A4A}" type="parTrans" cxnId="{CC167745-94F7-44E3-9E36-57134F77BE7A}">
      <dgm:prSet/>
      <dgm:spPr/>
      <dgm:t>
        <a:bodyPr/>
        <a:lstStyle/>
        <a:p>
          <a:endParaRPr lang="en-US"/>
        </a:p>
      </dgm:t>
    </dgm:pt>
    <dgm:pt modelId="{63811482-70E1-4EE3-AAC4-E6FADAF22A39}" type="sibTrans" cxnId="{CC167745-94F7-44E3-9E36-57134F77BE7A}">
      <dgm:prSet/>
      <dgm:spPr/>
      <dgm:t>
        <a:bodyPr/>
        <a:lstStyle/>
        <a:p>
          <a:endParaRPr lang="en-US"/>
        </a:p>
      </dgm:t>
    </dgm:pt>
    <dgm:pt modelId="{9FB284F5-5068-409D-AF9B-0334766B6CEF}">
      <dgm:prSet custT="1"/>
      <dgm:spPr>
        <a:solidFill>
          <a:srgbClr val="0070C0"/>
        </a:solidFill>
      </dgm:spPr>
      <dgm:t>
        <a:bodyPr/>
        <a:lstStyle/>
        <a:p>
          <a:r>
            <a:rPr lang="en-US" sz="4000" b="1" dirty="0"/>
            <a:t>Develop</a:t>
          </a:r>
        </a:p>
      </dgm:t>
    </dgm:pt>
    <dgm:pt modelId="{56673E30-6FBB-47A1-B1A8-510B91D8C5B0}" type="parTrans" cxnId="{21EE7CEC-6B28-4377-A7BA-C04FF1D6A82E}">
      <dgm:prSet/>
      <dgm:spPr/>
      <dgm:t>
        <a:bodyPr/>
        <a:lstStyle/>
        <a:p>
          <a:endParaRPr lang="en-US"/>
        </a:p>
      </dgm:t>
    </dgm:pt>
    <dgm:pt modelId="{1D6D551F-B4CD-4430-9958-C9061CAE7ECF}" type="sibTrans" cxnId="{21EE7CEC-6B28-4377-A7BA-C04FF1D6A82E}">
      <dgm:prSet/>
      <dgm:spPr/>
      <dgm:t>
        <a:bodyPr/>
        <a:lstStyle/>
        <a:p>
          <a:endParaRPr lang="en-US"/>
        </a:p>
      </dgm:t>
    </dgm:pt>
    <dgm:pt modelId="{9BF04F2F-9D4D-4A98-A5BC-A0453CEAD843}">
      <dgm:prSet custT="1"/>
      <dgm:spPr>
        <a:solidFill>
          <a:schemeClr val="accent2"/>
        </a:solidFill>
      </dgm:spPr>
      <dgm:t>
        <a:bodyPr/>
        <a:lstStyle/>
        <a:p>
          <a:pPr algn="ctr"/>
          <a:r>
            <a:rPr lang="en-US" sz="2800" b="1" dirty="0"/>
            <a:t>Basis for the Development of an ethics statement for your Rotary club.</a:t>
          </a:r>
        </a:p>
      </dgm:t>
    </dgm:pt>
    <dgm:pt modelId="{1E2A6FB6-0C0E-47D0-8F51-3F226DACD149}" type="parTrans" cxnId="{F9C45E0E-CD54-4FE1-AE12-DBDACBB91AD9}">
      <dgm:prSet/>
      <dgm:spPr/>
      <dgm:t>
        <a:bodyPr/>
        <a:lstStyle/>
        <a:p>
          <a:endParaRPr lang="en-US"/>
        </a:p>
      </dgm:t>
    </dgm:pt>
    <dgm:pt modelId="{C087C914-1107-41AA-9ABA-906145C165A8}" type="sibTrans" cxnId="{F9C45E0E-CD54-4FE1-AE12-DBDACBB91AD9}">
      <dgm:prSet/>
      <dgm:spPr/>
      <dgm:t>
        <a:bodyPr/>
        <a:lstStyle/>
        <a:p>
          <a:endParaRPr lang="en-US"/>
        </a:p>
      </dgm:t>
    </dgm:pt>
    <dgm:pt modelId="{7ECDE712-87B3-4652-857A-0A8533375BDE}">
      <dgm:prSet custT="1"/>
      <dgm:spPr>
        <a:solidFill>
          <a:srgbClr val="0070C0"/>
        </a:solidFill>
      </dgm:spPr>
      <dgm:t>
        <a:bodyPr/>
        <a:lstStyle/>
        <a:p>
          <a:r>
            <a:rPr lang="en-US" sz="3600" b="1" dirty="0"/>
            <a:t>Recognize</a:t>
          </a:r>
        </a:p>
      </dgm:t>
    </dgm:pt>
    <dgm:pt modelId="{24A1B4BC-4A46-4F8D-B106-8F139B7D7D4A}" type="parTrans" cxnId="{7B61F36E-BE7D-4851-98C5-5A618E310F2E}">
      <dgm:prSet/>
      <dgm:spPr/>
      <dgm:t>
        <a:bodyPr/>
        <a:lstStyle/>
        <a:p>
          <a:endParaRPr lang="en-US"/>
        </a:p>
      </dgm:t>
    </dgm:pt>
    <dgm:pt modelId="{2D64A7E4-1C41-4817-AD71-E20CB34E145F}" type="sibTrans" cxnId="{7B61F36E-BE7D-4851-98C5-5A618E310F2E}">
      <dgm:prSet/>
      <dgm:spPr/>
      <dgm:t>
        <a:bodyPr/>
        <a:lstStyle/>
        <a:p>
          <a:endParaRPr lang="en-US"/>
        </a:p>
      </dgm:t>
    </dgm:pt>
    <dgm:pt modelId="{CAEDE69D-798B-4E27-94A4-5BAB20986372}">
      <dgm:prSet custT="1"/>
      <dgm:spPr>
        <a:solidFill>
          <a:schemeClr val="accent3"/>
        </a:solidFill>
      </dgm:spPr>
      <dgm:t>
        <a:bodyPr/>
        <a:lstStyle/>
        <a:p>
          <a:pPr algn="ctr"/>
          <a:r>
            <a:rPr lang="en-US" sz="2800" b="1" dirty="0"/>
            <a:t>The Four Way Test and Rotary Code of Ethics as Foundation principles.</a:t>
          </a:r>
        </a:p>
      </dgm:t>
    </dgm:pt>
    <dgm:pt modelId="{FF3BCC13-6E75-4CF8-A23D-9AE4EEB7B4F1}" type="parTrans" cxnId="{3F64F421-7A9F-44A0-B9D5-E16D8427D0B1}">
      <dgm:prSet/>
      <dgm:spPr/>
      <dgm:t>
        <a:bodyPr/>
        <a:lstStyle/>
        <a:p>
          <a:endParaRPr lang="en-US"/>
        </a:p>
      </dgm:t>
    </dgm:pt>
    <dgm:pt modelId="{9B3BC99D-1AA5-4766-A5E6-E923F0C41787}" type="sibTrans" cxnId="{3F64F421-7A9F-44A0-B9D5-E16D8427D0B1}">
      <dgm:prSet/>
      <dgm:spPr/>
      <dgm:t>
        <a:bodyPr/>
        <a:lstStyle/>
        <a:p>
          <a:endParaRPr lang="en-US"/>
        </a:p>
      </dgm:t>
    </dgm:pt>
    <dgm:pt modelId="{96AD1B74-A819-4695-B91D-87CE37D64319}">
      <dgm:prSet custT="1"/>
      <dgm:spPr>
        <a:solidFill>
          <a:srgbClr val="0070C0"/>
        </a:solidFill>
      </dgm:spPr>
      <dgm:t>
        <a:bodyPr/>
        <a:lstStyle/>
        <a:p>
          <a:r>
            <a:rPr lang="en-US" sz="4000" b="1" dirty="0"/>
            <a:t>Reflect</a:t>
          </a:r>
        </a:p>
      </dgm:t>
    </dgm:pt>
    <dgm:pt modelId="{E56D8BA2-50A7-4E6F-A422-324F67DBCF46}" type="parTrans" cxnId="{35DB8B7B-9E3F-44B8-AAB8-4B635E0B1D22}">
      <dgm:prSet/>
      <dgm:spPr/>
      <dgm:t>
        <a:bodyPr/>
        <a:lstStyle/>
        <a:p>
          <a:endParaRPr lang="en-US"/>
        </a:p>
      </dgm:t>
    </dgm:pt>
    <dgm:pt modelId="{8C8576AB-1C7C-4254-9E62-0CD3B3DC1073}" type="sibTrans" cxnId="{35DB8B7B-9E3F-44B8-AAB8-4B635E0B1D22}">
      <dgm:prSet/>
      <dgm:spPr/>
      <dgm:t>
        <a:bodyPr/>
        <a:lstStyle/>
        <a:p>
          <a:endParaRPr lang="en-US"/>
        </a:p>
      </dgm:t>
    </dgm:pt>
    <dgm:pt modelId="{4733BB4C-3EF2-4E85-BDFD-C95C606BED4E}">
      <dgm:prSet custT="1"/>
      <dgm:spPr>
        <a:solidFill>
          <a:schemeClr val="accent4"/>
        </a:solidFill>
      </dgm:spPr>
      <dgm:t>
        <a:bodyPr/>
        <a:lstStyle/>
        <a:p>
          <a:pPr algn="ctr"/>
          <a:r>
            <a:rPr lang="en-US" sz="2800" b="1" dirty="0"/>
            <a:t>How can I promote Rotary and Rotary ideals within my vocation? </a:t>
          </a:r>
        </a:p>
      </dgm:t>
    </dgm:pt>
    <dgm:pt modelId="{EE48D266-4662-4129-BD65-6BFFDF8F32B5}" type="parTrans" cxnId="{5BAA4109-6499-4831-89D3-47623DE3D377}">
      <dgm:prSet/>
      <dgm:spPr/>
      <dgm:t>
        <a:bodyPr/>
        <a:lstStyle/>
        <a:p>
          <a:endParaRPr lang="en-US"/>
        </a:p>
      </dgm:t>
    </dgm:pt>
    <dgm:pt modelId="{593846D5-8E4A-4F19-BE5A-1BE5EB78D346}" type="sibTrans" cxnId="{5BAA4109-6499-4831-89D3-47623DE3D377}">
      <dgm:prSet/>
      <dgm:spPr/>
      <dgm:t>
        <a:bodyPr/>
        <a:lstStyle/>
        <a:p>
          <a:endParaRPr lang="en-US"/>
        </a:p>
      </dgm:t>
    </dgm:pt>
    <dgm:pt modelId="{31B270F9-E3D3-444B-B61C-B4B7AB89DC88}" type="pres">
      <dgm:prSet presAssocID="{B4344E73-D929-4B02-BF71-DFAC7463FCF7}" presName="Name0" presStyleCnt="0">
        <dgm:presLayoutVars>
          <dgm:dir/>
          <dgm:animLvl val="lvl"/>
          <dgm:resizeHandles val="exact"/>
        </dgm:presLayoutVars>
      </dgm:prSet>
      <dgm:spPr/>
    </dgm:pt>
    <dgm:pt modelId="{9563D4AE-486D-43EF-8FF7-1F6FE164AF61}" type="pres">
      <dgm:prSet presAssocID="{9210CEAA-B8D5-4C25-8152-7B94741A64DF}" presName="linNode" presStyleCnt="0"/>
      <dgm:spPr/>
    </dgm:pt>
    <dgm:pt modelId="{D57298DD-6FF4-468B-8D54-1A4A1F8AC25D}" type="pres">
      <dgm:prSet presAssocID="{9210CEAA-B8D5-4C25-8152-7B94741A64DF}" presName="parentText" presStyleLbl="solidFgAcc1" presStyleIdx="0" presStyleCnt="4" custScaleX="172992" custLinFactNeighborX="-952" custLinFactNeighborY="-50193">
        <dgm:presLayoutVars>
          <dgm:chMax val="1"/>
          <dgm:bulletEnabled/>
        </dgm:presLayoutVars>
      </dgm:prSet>
      <dgm:spPr/>
    </dgm:pt>
    <dgm:pt modelId="{670CB69E-25C6-4ED7-BD37-0C2C65D900E0}" type="pres">
      <dgm:prSet presAssocID="{9210CEAA-B8D5-4C25-8152-7B94741A64DF}" presName="descendantText" presStyleLbl="alignNode1" presStyleIdx="0" presStyleCnt="4" custLinFactNeighborX="1512" custLinFactNeighborY="-193">
        <dgm:presLayoutVars>
          <dgm:bulletEnabled/>
        </dgm:presLayoutVars>
      </dgm:prSet>
      <dgm:spPr/>
    </dgm:pt>
    <dgm:pt modelId="{99C14701-449C-4CE4-B89C-93722ECF192B}" type="pres">
      <dgm:prSet presAssocID="{33E8EFD6-3DC1-4921-9EB5-EBFD61C24401}" presName="sp" presStyleCnt="0"/>
      <dgm:spPr/>
    </dgm:pt>
    <dgm:pt modelId="{F587ECC6-7A3C-4FCC-92D3-F246008581E4}" type="pres">
      <dgm:prSet presAssocID="{9FB284F5-5068-409D-AF9B-0334766B6CEF}" presName="linNode" presStyleCnt="0"/>
      <dgm:spPr/>
    </dgm:pt>
    <dgm:pt modelId="{09B25C5B-8859-4C05-B606-F50C395AFC31}" type="pres">
      <dgm:prSet presAssocID="{9FB284F5-5068-409D-AF9B-0334766B6CEF}" presName="parentText" presStyleLbl="solidFgAcc1" presStyleIdx="1" presStyleCnt="4" custScaleX="172592">
        <dgm:presLayoutVars>
          <dgm:chMax val="1"/>
          <dgm:bulletEnabled/>
        </dgm:presLayoutVars>
      </dgm:prSet>
      <dgm:spPr/>
    </dgm:pt>
    <dgm:pt modelId="{F857B724-C9EB-4754-B0D3-1E1369BFE0A4}" type="pres">
      <dgm:prSet presAssocID="{9FB284F5-5068-409D-AF9B-0334766B6CEF}" presName="descendantText" presStyleLbl="alignNode1" presStyleIdx="1" presStyleCnt="4">
        <dgm:presLayoutVars>
          <dgm:bulletEnabled/>
        </dgm:presLayoutVars>
      </dgm:prSet>
      <dgm:spPr/>
    </dgm:pt>
    <dgm:pt modelId="{0AABF874-F7F1-42EC-8644-4F3D9ED15A85}" type="pres">
      <dgm:prSet presAssocID="{1D6D551F-B4CD-4430-9958-C9061CAE7ECF}" presName="sp" presStyleCnt="0"/>
      <dgm:spPr/>
    </dgm:pt>
    <dgm:pt modelId="{7BDF701C-5D68-4097-8D65-F804A87C046F}" type="pres">
      <dgm:prSet presAssocID="{7ECDE712-87B3-4652-857A-0A8533375BDE}" presName="linNode" presStyleCnt="0"/>
      <dgm:spPr/>
    </dgm:pt>
    <dgm:pt modelId="{418157B3-E48D-4AE4-8CEC-EF78D07250B1}" type="pres">
      <dgm:prSet presAssocID="{7ECDE712-87B3-4652-857A-0A8533375BDE}" presName="parentText" presStyleLbl="solidFgAcc1" presStyleIdx="2" presStyleCnt="4" custScaleX="172650">
        <dgm:presLayoutVars>
          <dgm:chMax val="1"/>
          <dgm:bulletEnabled/>
        </dgm:presLayoutVars>
      </dgm:prSet>
      <dgm:spPr/>
    </dgm:pt>
    <dgm:pt modelId="{BBA60E6F-317E-45D7-8E2B-E330A0B5533B}" type="pres">
      <dgm:prSet presAssocID="{7ECDE712-87B3-4652-857A-0A8533375BDE}" presName="descendantText" presStyleLbl="alignNode1" presStyleIdx="2" presStyleCnt="4">
        <dgm:presLayoutVars>
          <dgm:bulletEnabled/>
        </dgm:presLayoutVars>
      </dgm:prSet>
      <dgm:spPr/>
    </dgm:pt>
    <dgm:pt modelId="{97B9F889-98A1-4FCE-8FCE-EBCE64417B24}" type="pres">
      <dgm:prSet presAssocID="{2D64A7E4-1C41-4817-AD71-E20CB34E145F}" presName="sp" presStyleCnt="0"/>
      <dgm:spPr/>
    </dgm:pt>
    <dgm:pt modelId="{7F64CADD-2CDF-4256-9EB7-D2B4568D1CC8}" type="pres">
      <dgm:prSet presAssocID="{96AD1B74-A819-4695-B91D-87CE37D64319}" presName="linNode" presStyleCnt="0"/>
      <dgm:spPr/>
    </dgm:pt>
    <dgm:pt modelId="{4ADCB9C7-1EFA-4501-B9DA-90C38B8EC025}" type="pres">
      <dgm:prSet presAssocID="{96AD1B74-A819-4695-B91D-87CE37D64319}" presName="parentText" presStyleLbl="solidFgAcc1" presStyleIdx="3" presStyleCnt="4" custScaleX="175859">
        <dgm:presLayoutVars>
          <dgm:chMax val="1"/>
          <dgm:bulletEnabled/>
        </dgm:presLayoutVars>
      </dgm:prSet>
      <dgm:spPr/>
    </dgm:pt>
    <dgm:pt modelId="{DB9F1B09-F5A7-4565-AF0E-471C3385CCFC}" type="pres">
      <dgm:prSet presAssocID="{96AD1B74-A819-4695-B91D-87CE37D64319}" presName="descendantText" presStyleLbl="alignNode1" presStyleIdx="3" presStyleCnt="4">
        <dgm:presLayoutVars>
          <dgm:bulletEnabled/>
        </dgm:presLayoutVars>
      </dgm:prSet>
      <dgm:spPr/>
    </dgm:pt>
  </dgm:ptLst>
  <dgm:cxnLst>
    <dgm:cxn modelId="{5BAA4109-6499-4831-89D3-47623DE3D377}" srcId="{96AD1B74-A819-4695-B91D-87CE37D64319}" destId="{4733BB4C-3EF2-4E85-BDFD-C95C606BED4E}" srcOrd="0" destOrd="0" parTransId="{EE48D266-4662-4129-BD65-6BFFDF8F32B5}" sibTransId="{593846D5-8E4A-4F19-BE5A-1BE5EB78D346}"/>
    <dgm:cxn modelId="{F9C45E0E-CD54-4FE1-AE12-DBDACBB91AD9}" srcId="{9FB284F5-5068-409D-AF9B-0334766B6CEF}" destId="{9BF04F2F-9D4D-4A98-A5BC-A0453CEAD843}" srcOrd="0" destOrd="0" parTransId="{1E2A6FB6-0C0E-47D0-8F51-3F226DACD149}" sibTransId="{C087C914-1107-41AA-9ABA-906145C165A8}"/>
    <dgm:cxn modelId="{1994B01F-6297-42C1-BC26-0D9CA9456809}" srcId="{B4344E73-D929-4B02-BF71-DFAC7463FCF7}" destId="{9210CEAA-B8D5-4C25-8152-7B94741A64DF}" srcOrd="0" destOrd="0" parTransId="{3F0FF76A-7952-415E-9EC6-3D370DEFEA28}" sibTransId="{33E8EFD6-3DC1-4921-9EB5-EBFD61C24401}"/>
    <dgm:cxn modelId="{3F64F421-7A9F-44A0-B9D5-E16D8427D0B1}" srcId="{7ECDE712-87B3-4652-857A-0A8533375BDE}" destId="{CAEDE69D-798B-4E27-94A4-5BAB20986372}" srcOrd="0" destOrd="0" parTransId="{FF3BCC13-6E75-4CF8-A23D-9AE4EEB7B4F1}" sibTransId="{9B3BC99D-1AA5-4766-A5E6-E923F0C41787}"/>
    <dgm:cxn modelId="{3A67A831-3711-4435-8E84-4A7CF7C523DB}" type="presOf" srcId="{9FB284F5-5068-409D-AF9B-0334766B6CEF}" destId="{09B25C5B-8859-4C05-B606-F50C395AFC31}" srcOrd="0" destOrd="0" presId="urn:microsoft.com/office/officeart/2016/7/layout/VerticalHollowActionList"/>
    <dgm:cxn modelId="{24A3AD5C-2127-4BE9-A488-1A69BB8542B2}" type="presOf" srcId="{9210CEAA-B8D5-4C25-8152-7B94741A64DF}" destId="{D57298DD-6FF4-468B-8D54-1A4A1F8AC25D}" srcOrd="0" destOrd="0" presId="urn:microsoft.com/office/officeart/2016/7/layout/VerticalHollowActionList"/>
    <dgm:cxn modelId="{CC167745-94F7-44E3-9E36-57134F77BE7A}" srcId="{9210CEAA-B8D5-4C25-8152-7B94741A64DF}" destId="{482EA5C9-50AA-4247-AE5D-03F47419B2BA}" srcOrd="0" destOrd="0" parTransId="{A66C0BD4-C7FD-4216-BFBE-0493223D4A4A}" sibTransId="{63811482-70E1-4EE3-AAC4-E6FADAF22A39}"/>
    <dgm:cxn modelId="{7B61F36E-BE7D-4851-98C5-5A618E310F2E}" srcId="{B4344E73-D929-4B02-BF71-DFAC7463FCF7}" destId="{7ECDE712-87B3-4652-857A-0A8533375BDE}" srcOrd="2" destOrd="0" parTransId="{24A1B4BC-4A46-4F8D-B106-8F139B7D7D4A}" sibTransId="{2D64A7E4-1C41-4817-AD71-E20CB34E145F}"/>
    <dgm:cxn modelId="{30056E6F-B751-4294-86AC-4C9A8FCA81AE}" type="presOf" srcId="{482EA5C9-50AA-4247-AE5D-03F47419B2BA}" destId="{670CB69E-25C6-4ED7-BD37-0C2C65D900E0}" srcOrd="0" destOrd="0" presId="urn:microsoft.com/office/officeart/2016/7/layout/VerticalHollowActionList"/>
    <dgm:cxn modelId="{6979B750-33D5-4452-A2BD-5D6C800C217B}" type="presOf" srcId="{4733BB4C-3EF2-4E85-BDFD-C95C606BED4E}" destId="{DB9F1B09-F5A7-4565-AF0E-471C3385CCFC}" srcOrd="0" destOrd="0" presId="urn:microsoft.com/office/officeart/2016/7/layout/VerticalHollowActionList"/>
    <dgm:cxn modelId="{A7B27973-6870-4CA2-BEBA-5EAF07C24019}" type="presOf" srcId="{96AD1B74-A819-4695-B91D-87CE37D64319}" destId="{4ADCB9C7-1EFA-4501-B9DA-90C38B8EC025}" srcOrd="0" destOrd="0" presId="urn:microsoft.com/office/officeart/2016/7/layout/VerticalHollowActionList"/>
    <dgm:cxn modelId="{35DB8B7B-9E3F-44B8-AAB8-4B635E0B1D22}" srcId="{B4344E73-D929-4B02-BF71-DFAC7463FCF7}" destId="{96AD1B74-A819-4695-B91D-87CE37D64319}" srcOrd="3" destOrd="0" parTransId="{E56D8BA2-50A7-4E6F-A422-324F67DBCF46}" sibTransId="{8C8576AB-1C7C-4254-9E62-0CD3B3DC1073}"/>
    <dgm:cxn modelId="{45F9239C-09F2-4746-88D4-052B2EF88CE5}" type="presOf" srcId="{B4344E73-D929-4B02-BF71-DFAC7463FCF7}" destId="{31B270F9-E3D3-444B-B61C-B4B7AB89DC88}" srcOrd="0" destOrd="0" presId="urn:microsoft.com/office/officeart/2016/7/layout/VerticalHollowActionList"/>
    <dgm:cxn modelId="{A7AEB6A3-9169-4DF9-837F-3D73181B3898}" type="presOf" srcId="{7ECDE712-87B3-4652-857A-0A8533375BDE}" destId="{418157B3-E48D-4AE4-8CEC-EF78D07250B1}" srcOrd="0" destOrd="0" presId="urn:microsoft.com/office/officeart/2016/7/layout/VerticalHollowActionList"/>
    <dgm:cxn modelId="{C2C848CE-3A07-4E5B-BCDD-3A55631F112F}" type="presOf" srcId="{9BF04F2F-9D4D-4A98-A5BC-A0453CEAD843}" destId="{F857B724-C9EB-4754-B0D3-1E1369BFE0A4}" srcOrd="0" destOrd="0" presId="urn:microsoft.com/office/officeart/2016/7/layout/VerticalHollowActionList"/>
    <dgm:cxn modelId="{8CB773D9-DEFE-479A-A220-D04C3614D1D8}" type="presOf" srcId="{CAEDE69D-798B-4E27-94A4-5BAB20986372}" destId="{BBA60E6F-317E-45D7-8E2B-E330A0B5533B}" srcOrd="0" destOrd="0" presId="urn:microsoft.com/office/officeart/2016/7/layout/VerticalHollowActionList"/>
    <dgm:cxn modelId="{21EE7CEC-6B28-4377-A7BA-C04FF1D6A82E}" srcId="{B4344E73-D929-4B02-BF71-DFAC7463FCF7}" destId="{9FB284F5-5068-409D-AF9B-0334766B6CEF}" srcOrd="1" destOrd="0" parTransId="{56673E30-6FBB-47A1-B1A8-510B91D8C5B0}" sibTransId="{1D6D551F-B4CD-4430-9958-C9061CAE7ECF}"/>
    <dgm:cxn modelId="{606DFB67-76D6-4C49-A9F1-A398742AA697}" type="presParOf" srcId="{31B270F9-E3D3-444B-B61C-B4B7AB89DC88}" destId="{9563D4AE-486D-43EF-8FF7-1F6FE164AF61}" srcOrd="0" destOrd="0" presId="urn:microsoft.com/office/officeart/2016/7/layout/VerticalHollowActionList"/>
    <dgm:cxn modelId="{6ADADD79-CE03-4056-8487-8B9E1B506A6E}" type="presParOf" srcId="{9563D4AE-486D-43EF-8FF7-1F6FE164AF61}" destId="{D57298DD-6FF4-468B-8D54-1A4A1F8AC25D}" srcOrd="0" destOrd="0" presId="urn:microsoft.com/office/officeart/2016/7/layout/VerticalHollowActionList"/>
    <dgm:cxn modelId="{1D7807D7-DFFA-4E3F-B86E-3DBEA5C69A95}" type="presParOf" srcId="{9563D4AE-486D-43EF-8FF7-1F6FE164AF61}" destId="{670CB69E-25C6-4ED7-BD37-0C2C65D900E0}" srcOrd="1" destOrd="0" presId="urn:microsoft.com/office/officeart/2016/7/layout/VerticalHollowActionList"/>
    <dgm:cxn modelId="{FAD5DB77-339F-43D2-B4CE-B504B291608B}" type="presParOf" srcId="{31B270F9-E3D3-444B-B61C-B4B7AB89DC88}" destId="{99C14701-449C-4CE4-B89C-93722ECF192B}" srcOrd="1" destOrd="0" presId="urn:microsoft.com/office/officeart/2016/7/layout/VerticalHollowActionList"/>
    <dgm:cxn modelId="{33109165-B835-4DCB-88A6-E66C821CEE96}" type="presParOf" srcId="{31B270F9-E3D3-444B-B61C-B4B7AB89DC88}" destId="{F587ECC6-7A3C-4FCC-92D3-F246008581E4}" srcOrd="2" destOrd="0" presId="urn:microsoft.com/office/officeart/2016/7/layout/VerticalHollowActionList"/>
    <dgm:cxn modelId="{C8AD334F-0F2E-4743-ABEC-C0AFF077A497}" type="presParOf" srcId="{F587ECC6-7A3C-4FCC-92D3-F246008581E4}" destId="{09B25C5B-8859-4C05-B606-F50C395AFC31}" srcOrd="0" destOrd="0" presId="urn:microsoft.com/office/officeart/2016/7/layout/VerticalHollowActionList"/>
    <dgm:cxn modelId="{7E578773-5BD6-4C12-AE46-347425B757C5}" type="presParOf" srcId="{F587ECC6-7A3C-4FCC-92D3-F246008581E4}" destId="{F857B724-C9EB-4754-B0D3-1E1369BFE0A4}" srcOrd="1" destOrd="0" presId="urn:microsoft.com/office/officeart/2016/7/layout/VerticalHollowActionList"/>
    <dgm:cxn modelId="{7F80AB5C-F389-490E-A9DA-B094DB7FA2B8}" type="presParOf" srcId="{31B270F9-E3D3-444B-B61C-B4B7AB89DC88}" destId="{0AABF874-F7F1-42EC-8644-4F3D9ED15A85}" srcOrd="3" destOrd="0" presId="urn:microsoft.com/office/officeart/2016/7/layout/VerticalHollowActionList"/>
    <dgm:cxn modelId="{278C2B45-743E-4C7D-9ED2-FFB694B2649A}" type="presParOf" srcId="{31B270F9-E3D3-444B-B61C-B4B7AB89DC88}" destId="{7BDF701C-5D68-4097-8D65-F804A87C046F}" srcOrd="4" destOrd="0" presId="urn:microsoft.com/office/officeart/2016/7/layout/VerticalHollowActionList"/>
    <dgm:cxn modelId="{6FA6ED4A-5231-4617-A577-5B96B09E3AED}" type="presParOf" srcId="{7BDF701C-5D68-4097-8D65-F804A87C046F}" destId="{418157B3-E48D-4AE4-8CEC-EF78D07250B1}" srcOrd="0" destOrd="0" presId="urn:microsoft.com/office/officeart/2016/7/layout/VerticalHollowActionList"/>
    <dgm:cxn modelId="{B1D42F77-79B7-45E7-9CB1-5308981E2D59}" type="presParOf" srcId="{7BDF701C-5D68-4097-8D65-F804A87C046F}" destId="{BBA60E6F-317E-45D7-8E2B-E330A0B5533B}" srcOrd="1" destOrd="0" presId="urn:microsoft.com/office/officeart/2016/7/layout/VerticalHollowActionList"/>
    <dgm:cxn modelId="{90A58F70-F2DD-4C46-B84B-6403B3584AA4}" type="presParOf" srcId="{31B270F9-E3D3-444B-B61C-B4B7AB89DC88}" destId="{97B9F889-98A1-4FCE-8FCE-EBCE64417B24}" srcOrd="5" destOrd="0" presId="urn:microsoft.com/office/officeart/2016/7/layout/VerticalHollowActionList"/>
    <dgm:cxn modelId="{3C6CFDD0-80CB-449B-9953-45D269DE0251}" type="presParOf" srcId="{31B270F9-E3D3-444B-B61C-B4B7AB89DC88}" destId="{7F64CADD-2CDF-4256-9EB7-D2B4568D1CC8}" srcOrd="6" destOrd="0" presId="urn:microsoft.com/office/officeart/2016/7/layout/VerticalHollowActionList"/>
    <dgm:cxn modelId="{BDA147CC-281C-4295-95C9-A9056D4C8D77}" type="presParOf" srcId="{7F64CADD-2CDF-4256-9EB7-D2B4568D1CC8}" destId="{4ADCB9C7-1EFA-4501-B9DA-90C38B8EC025}" srcOrd="0" destOrd="0" presId="urn:microsoft.com/office/officeart/2016/7/layout/VerticalHollowActionList"/>
    <dgm:cxn modelId="{D12DC5C3-82CF-4261-B691-99AD979596B4}" type="presParOf" srcId="{7F64CADD-2CDF-4256-9EB7-D2B4568D1CC8}" destId="{DB9F1B09-F5A7-4565-AF0E-471C3385CCFC}" srcOrd="1" destOrd="0" presId="urn:microsoft.com/office/officeart/2016/7/layout/VerticalHollow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C18500-7EE8-4ACC-A231-D4F39C7F8C09}"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D0DA7FB5-A3B8-469D-BBB3-1155FFBFB3BA}">
      <dgm:prSet custT="1"/>
      <dgm:spPr/>
      <dgm:t>
        <a:bodyPr/>
        <a:lstStyle/>
        <a:p>
          <a:pPr>
            <a:lnSpc>
              <a:spcPct val="100000"/>
            </a:lnSpc>
          </a:pPr>
          <a:r>
            <a:rPr lang="en-US" sz="2400" dirty="0">
              <a:solidFill>
                <a:schemeClr val="bg1"/>
              </a:solidFill>
            </a:rPr>
            <a:t>Review Rotary International’s Code of Conduct</a:t>
          </a:r>
        </a:p>
      </dgm:t>
    </dgm:pt>
    <dgm:pt modelId="{3C144D6D-5A59-49CC-82E7-0D4175F1BA55}" type="parTrans" cxnId="{AC58A597-EC46-41A3-B42B-3F9D4988F294}">
      <dgm:prSet/>
      <dgm:spPr/>
      <dgm:t>
        <a:bodyPr/>
        <a:lstStyle/>
        <a:p>
          <a:endParaRPr lang="en-US"/>
        </a:p>
      </dgm:t>
    </dgm:pt>
    <dgm:pt modelId="{0169F387-05A0-460D-9E41-9A0587DAF654}" type="sibTrans" cxnId="{AC58A597-EC46-41A3-B42B-3F9D4988F294}">
      <dgm:prSet/>
      <dgm:spPr/>
      <dgm:t>
        <a:bodyPr/>
        <a:lstStyle/>
        <a:p>
          <a:endParaRPr lang="en-US"/>
        </a:p>
      </dgm:t>
    </dgm:pt>
    <dgm:pt modelId="{D3E54E4D-202D-435C-AC53-16D2E8E73D6B}">
      <dgm:prSet custT="1"/>
      <dgm:spPr/>
      <dgm:t>
        <a:bodyPr/>
        <a:lstStyle/>
        <a:p>
          <a:pPr>
            <a:lnSpc>
              <a:spcPct val="100000"/>
            </a:lnSpc>
          </a:pPr>
          <a:r>
            <a:rPr lang="en-US" sz="2400" dirty="0">
              <a:solidFill>
                <a:schemeClr val="bg1"/>
              </a:solidFill>
            </a:rPr>
            <a:t>Determine key words for a preamble</a:t>
          </a:r>
        </a:p>
      </dgm:t>
    </dgm:pt>
    <dgm:pt modelId="{D555B915-A6EE-4E32-9C6C-97528655045C}" type="parTrans" cxnId="{68743F78-5674-4B55-B29D-32D4EC0C0468}">
      <dgm:prSet/>
      <dgm:spPr/>
      <dgm:t>
        <a:bodyPr/>
        <a:lstStyle/>
        <a:p>
          <a:endParaRPr lang="en-US"/>
        </a:p>
      </dgm:t>
    </dgm:pt>
    <dgm:pt modelId="{2F46A7E6-ACED-41B2-946D-25EAC3E52065}" type="sibTrans" cxnId="{68743F78-5674-4B55-B29D-32D4EC0C0468}">
      <dgm:prSet/>
      <dgm:spPr/>
      <dgm:t>
        <a:bodyPr/>
        <a:lstStyle/>
        <a:p>
          <a:endParaRPr lang="en-US"/>
        </a:p>
      </dgm:t>
    </dgm:pt>
    <dgm:pt modelId="{C0B209D5-2799-49A7-99E0-5A91D04559C9}">
      <dgm:prSet custT="1"/>
      <dgm:spPr/>
      <dgm:t>
        <a:bodyPr/>
        <a:lstStyle/>
        <a:p>
          <a:pPr>
            <a:lnSpc>
              <a:spcPct val="100000"/>
            </a:lnSpc>
          </a:pPr>
          <a:r>
            <a:rPr lang="en-US" sz="2400" dirty="0">
              <a:solidFill>
                <a:schemeClr val="bg1"/>
              </a:solidFill>
            </a:rPr>
            <a:t>Present to your club to gain support of Club Members and the Community</a:t>
          </a:r>
        </a:p>
      </dgm:t>
    </dgm:pt>
    <dgm:pt modelId="{E8BBA3B3-AF1A-4FF4-91CA-8B51C05E00E3}" type="parTrans" cxnId="{A205796A-6266-4D95-A61C-4F9B3797F593}">
      <dgm:prSet/>
      <dgm:spPr/>
      <dgm:t>
        <a:bodyPr/>
        <a:lstStyle/>
        <a:p>
          <a:endParaRPr lang="en-US"/>
        </a:p>
      </dgm:t>
    </dgm:pt>
    <dgm:pt modelId="{E47789D6-6D31-4022-B4A1-174456CBB259}" type="sibTrans" cxnId="{A205796A-6266-4D95-A61C-4F9B3797F593}">
      <dgm:prSet/>
      <dgm:spPr/>
      <dgm:t>
        <a:bodyPr/>
        <a:lstStyle/>
        <a:p>
          <a:endParaRPr lang="en-US"/>
        </a:p>
      </dgm:t>
    </dgm:pt>
    <dgm:pt modelId="{D80F9401-4176-41E9-BFAF-CAD41BC2FDB5}">
      <dgm:prSet custT="1"/>
      <dgm:spPr/>
      <dgm:t>
        <a:bodyPr/>
        <a:lstStyle/>
        <a:p>
          <a:pPr>
            <a:lnSpc>
              <a:spcPct val="100000"/>
            </a:lnSpc>
          </a:pPr>
          <a:r>
            <a:rPr lang="en-US" sz="2400" dirty="0">
              <a:solidFill>
                <a:schemeClr val="bg1"/>
              </a:solidFill>
            </a:rPr>
            <a:t>Develop procedure and timeline</a:t>
          </a:r>
        </a:p>
      </dgm:t>
    </dgm:pt>
    <dgm:pt modelId="{062704DF-BD2A-4367-8781-C1BC746B6F54}" type="parTrans" cxnId="{C157AA7C-EAA9-41E7-BC05-31AA4397F321}">
      <dgm:prSet/>
      <dgm:spPr/>
      <dgm:t>
        <a:bodyPr/>
        <a:lstStyle/>
        <a:p>
          <a:endParaRPr lang="en-US"/>
        </a:p>
      </dgm:t>
    </dgm:pt>
    <dgm:pt modelId="{FA712145-D11B-482D-8C4F-9A9A8BAFF6D4}" type="sibTrans" cxnId="{C157AA7C-EAA9-41E7-BC05-31AA4397F321}">
      <dgm:prSet/>
      <dgm:spPr/>
      <dgm:t>
        <a:bodyPr/>
        <a:lstStyle/>
        <a:p>
          <a:endParaRPr lang="en-US"/>
        </a:p>
      </dgm:t>
    </dgm:pt>
    <dgm:pt modelId="{6B120377-B99D-481E-9412-6C1115959369}" type="pres">
      <dgm:prSet presAssocID="{83C18500-7EE8-4ACC-A231-D4F39C7F8C09}" presName="root" presStyleCnt="0">
        <dgm:presLayoutVars>
          <dgm:dir/>
          <dgm:resizeHandles val="exact"/>
        </dgm:presLayoutVars>
      </dgm:prSet>
      <dgm:spPr/>
    </dgm:pt>
    <dgm:pt modelId="{9EA743EB-D8FB-4459-BF8B-E9BB4D8D9A02}" type="pres">
      <dgm:prSet presAssocID="{D0DA7FB5-A3B8-469D-BBB3-1155FFBFB3BA}" presName="compNode" presStyleCnt="0"/>
      <dgm:spPr/>
    </dgm:pt>
    <dgm:pt modelId="{E08775A1-40DC-42B4-8C55-426BD00CE3CA}" type="pres">
      <dgm:prSet presAssocID="{D0DA7FB5-A3B8-469D-BBB3-1155FFBFB3B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57150">
          <a:solidFill>
            <a:schemeClr val="bg1"/>
          </a:solidFill>
        </a:ln>
      </dgm:spPr>
      <dgm:extLst>
        <a:ext uri="{E40237B7-FDA0-4F09-8148-C483321AD2D9}">
          <dgm14:cNvPr xmlns:dgm14="http://schemas.microsoft.com/office/drawing/2010/diagram" id="0" name="" descr="Handshake"/>
        </a:ext>
      </dgm:extLst>
    </dgm:pt>
    <dgm:pt modelId="{815B3F05-BBC0-4438-A081-0EA6C8C6DD85}" type="pres">
      <dgm:prSet presAssocID="{D0DA7FB5-A3B8-469D-BBB3-1155FFBFB3BA}" presName="spaceRect" presStyleCnt="0"/>
      <dgm:spPr/>
    </dgm:pt>
    <dgm:pt modelId="{5258FB11-BAFE-439F-9313-2336105FCD77}" type="pres">
      <dgm:prSet presAssocID="{D0DA7FB5-A3B8-469D-BBB3-1155FFBFB3BA}" presName="textRect" presStyleLbl="revTx" presStyleIdx="0" presStyleCnt="4">
        <dgm:presLayoutVars>
          <dgm:chMax val="1"/>
          <dgm:chPref val="1"/>
        </dgm:presLayoutVars>
      </dgm:prSet>
      <dgm:spPr/>
    </dgm:pt>
    <dgm:pt modelId="{1CFA5169-C2C5-434E-BA12-0D2434B96AC5}" type="pres">
      <dgm:prSet presAssocID="{0169F387-05A0-460D-9E41-9A0587DAF654}" presName="sibTrans" presStyleCnt="0"/>
      <dgm:spPr/>
    </dgm:pt>
    <dgm:pt modelId="{D705E3DF-04BA-459B-B175-DCF5569E92DF}" type="pres">
      <dgm:prSet presAssocID="{D3E54E4D-202D-435C-AC53-16D2E8E73D6B}" presName="compNode" presStyleCnt="0"/>
      <dgm:spPr/>
    </dgm:pt>
    <dgm:pt modelId="{D0B67571-E12F-4120-B396-9A8CBA5293E3}" type="pres">
      <dgm:prSet presAssocID="{D3E54E4D-202D-435C-AC53-16D2E8E73D6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57150">
          <a:solidFill>
            <a:schemeClr val="bg1"/>
          </a:solidFill>
        </a:ln>
      </dgm:spPr>
      <dgm:extLst>
        <a:ext uri="{E40237B7-FDA0-4F09-8148-C483321AD2D9}">
          <dgm14:cNvPr xmlns:dgm14="http://schemas.microsoft.com/office/drawing/2010/diagram" id="0" name="" descr="Newspaper"/>
        </a:ext>
      </dgm:extLst>
    </dgm:pt>
    <dgm:pt modelId="{C7130008-BFC7-45AD-905E-356D8E91CF8F}" type="pres">
      <dgm:prSet presAssocID="{D3E54E4D-202D-435C-AC53-16D2E8E73D6B}" presName="spaceRect" presStyleCnt="0"/>
      <dgm:spPr/>
    </dgm:pt>
    <dgm:pt modelId="{5CE8689B-C8EC-41E6-A03B-4660AB40FB34}" type="pres">
      <dgm:prSet presAssocID="{D3E54E4D-202D-435C-AC53-16D2E8E73D6B}" presName="textRect" presStyleLbl="revTx" presStyleIdx="1" presStyleCnt="4">
        <dgm:presLayoutVars>
          <dgm:chMax val="1"/>
          <dgm:chPref val="1"/>
        </dgm:presLayoutVars>
      </dgm:prSet>
      <dgm:spPr/>
    </dgm:pt>
    <dgm:pt modelId="{91839E4D-DD2E-4E3C-85A3-E25213E39724}" type="pres">
      <dgm:prSet presAssocID="{2F46A7E6-ACED-41B2-946D-25EAC3E52065}" presName="sibTrans" presStyleCnt="0"/>
      <dgm:spPr/>
    </dgm:pt>
    <dgm:pt modelId="{253FF629-0C63-4AE5-894D-D653C40BCF57}" type="pres">
      <dgm:prSet presAssocID="{C0B209D5-2799-49A7-99E0-5A91D04559C9}" presName="compNode" presStyleCnt="0"/>
      <dgm:spPr/>
    </dgm:pt>
    <dgm:pt modelId="{050F8291-860C-49AF-8B3F-5DF8E1050163}" type="pres">
      <dgm:prSet presAssocID="{C0B209D5-2799-49A7-99E0-5A91D04559C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57150">
          <a:solidFill>
            <a:schemeClr val="bg1"/>
          </a:solidFill>
        </a:ln>
      </dgm:spPr>
      <dgm:extLst>
        <a:ext uri="{E40237B7-FDA0-4F09-8148-C483321AD2D9}">
          <dgm14:cNvPr xmlns:dgm14="http://schemas.microsoft.com/office/drawing/2010/diagram" id="0" name="" descr="Group"/>
        </a:ext>
      </dgm:extLst>
    </dgm:pt>
    <dgm:pt modelId="{FA93C839-98A0-4A57-B847-B2145361BEAF}" type="pres">
      <dgm:prSet presAssocID="{C0B209D5-2799-49A7-99E0-5A91D04559C9}" presName="spaceRect" presStyleCnt="0"/>
      <dgm:spPr/>
    </dgm:pt>
    <dgm:pt modelId="{7CE231D9-1B62-40D4-BF97-4125323EA760}" type="pres">
      <dgm:prSet presAssocID="{C0B209D5-2799-49A7-99E0-5A91D04559C9}" presName="textRect" presStyleLbl="revTx" presStyleIdx="2" presStyleCnt="4" custScaleX="116600" custScaleY="122725" custLinFactNeighborX="-450" custLinFactNeighborY="16339">
        <dgm:presLayoutVars>
          <dgm:chMax val="1"/>
          <dgm:chPref val="1"/>
        </dgm:presLayoutVars>
      </dgm:prSet>
      <dgm:spPr/>
    </dgm:pt>
    <dgm:pt modelId="{F47E3EAB-D755-4449-BA5D-F6E648F10D12}" type="pres">
      <dgm:prSet presAssocID="{E47789D6-6D31-4022-B4A1-174456CBB259}" presName="sibTrans" presStyleCnt="0"/>
      <dgm:spPr/>
    </dgm:pt>
    <dgm:pt modelId="{C0D34A99-7C62-4BA3-AE58-42070797F475}" type="pres">
      <dgm:prSet presAssocID="{D80F9401-4176-41E9-BFAF-CAD41BC2FDB5}" presName="compNode" presStyleCnt="0"/>
      <dgm:spPr/>
    </dgm:pt>
    <dgm:pt modelId="{8648E7CB-2BF3-416E-B705-E4DF9417031A}" type="pres">
      <dgm:prSet presAssocID="{D80F9401-4176-41E9-BFAF-CAD41BC2FDB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57150">
          <a:solidFill>
            <a:schemeClr val="bg1"/>
          </a:solidFill>
        </a:ln>
      </dgm:spPr>
      <dgm:extLst>
        <a:ext uri="{E40237B7-FDA0-4F09-8148-C483321AD2D9}">
          <dgm14:cNvPr xmlns:dgm14="http://schemas.microsoft.com/office/drawing/2010/diagram" id="0" name="" descr="Stopwatch"/>
        </a:ext>
      </dgm:extLst>
    </dgm:pt>
    <dgm:pt modelId="{58BE5BDC-096D-486B-8DA8-9957AD2A61D1}" type="pres">
      <dgm:prSet presAssocID="{D80F9401-4176-41E9-BFAF-CAD41BC2FDB5}" presName="spaceRect" presStyleCnt="0"/>
      <dgm:spPr/>
    </dgm:pt>
    <dgm:pt modelId="{2FD61F59-0EE4-4639-AB73-71EADF73012D}" type="pres">
      <dgm:prSet presAssocID="{D80F9401-4176-41E9-BFAF-CAD41BC2FDB5}" presName="textRect" presStyleLbl="revTx" presStyleIdx="3" presStyleCnt="4">
        <dgm:presLayoutVars>
          <dgm:chMax val="1"/>
          <dgm:chPref val="1"/>
        </dgm:presLayoutVars>
      </dgm:prSet>
      <dgm:spPr/>
    </dgm:pt>
  </dgm:ptLst>
  <dgm:cxnLst>
    <dgm:cxn modelId="{2E8BDE39-5AF1-4C6E-B4F8-3FC639112A94}" type="presOf" srcId="{D80F9401-4176-41E9-BFAF-CAD41BC2FDB5}" destId="{2FD61F59-0EE4-4639-AB73-71EADF73012D}" srcOrd="0" destOrd="0" presId="urn:microsoft.com/office/officeart/2018/2/layout/IconLabelList"/>
    <dgm:cxn modelId="{89BB4964-EBEC-4841-A1C6-C7E7B400035A}" type="presOf" srcId="{D0DA7FB5-A3B8-469D-BBB3-1155FFBFB3BA}" destId="{5258FB11-BAFE-439F-9313-2336105FCD77}" srcOrd="0" destOrd="0" presId="urn:microsoft.com/office/officeart/2018/2/layout/IconLabelList"/>
    <dgm:cxn modelId="{A205796A-6266-4D95-A61C-4F9B3797F593}" srcId="{83C18500-7EE8-4ACC-A231-D4F39C7F8C09}" destId="{C0B209D5-2799-49A7-99E0-5A91D04559C9}" srcOrd="2" destOrd="0" parTransId="{E8BBA3B3-AF1A-4FF4-91CA-8B51C05E00E3}" sibTransId="{E47789D6-6D31-4022-B4A1-174456CBB259}"/>
    <dgm:cxn modelId="{67D0D64A-1144-4E09-B830-70B484A86066}" type="presOf" srcId="{D3E54E4D-202D-435C-AC53-16D2E8E73D6B}" destId="{5CE8689B-C8EC-41E6-A03B-4660AB40FB34}" srcOrd="0" destOrd="0" presId="urn:microsoft.com/office/officeart/2018/2/layout/IconLabelList"/>
    <dgm:cxn modelId="{A50B234D-30BA-4592-AE90-1CE5D89E9781}" type="presOf" srcId="{83C18500-7EE8-4ACC-A231-D4F39C7F8C09}" destId="{6B120377-B99D-481E-9412-6C1115959369}" srcOrd="0" destOrd="0" presId="urn:microsoft.com/office/officeart/2018/2/layout/IconLabelList"/>
    <dgm:cxn modelId="{68743F78-5674-4B55-B29D-32D4EC0C0468}" srcId="{83C18500-7EE8-4ACC-A231-D4F39C7F8C09}" destId="{D3E54E4D-202D-435C-AC53-16D2E8E73D6B}" srcOrd="1" destOrd="0" parTransId="{D555B915-A6EE-4E32-9C6C-97528655045C}" sibTransId="{2F46A7E6-ACED-41B2-946D-25EAC3E52065}"/>
    <dgm:cxn modelId="{C157AA7C-EAA9-41E7-BC05-31AA4397F321}" srcId="{83C18500-7EE8-4ACC-A231-D4F39C7F8C09}" destId="{D80F9401-4176-41E9-BFAF-CAD41BC2FDB5}" srcOrd="3" destOrd="0" parTransId="{062704DF-BD2A-4367-8781-C1BC746B6F54}" sibTransId="{FA712145-D11B-482D-8C4F-9A9A8BAFF6D4}"/>
    <dgm:cxn modelId="{D5628785-D3D8-4DAE-A5A4-27507F5F581C}" type="presOf" srcId="{C0B209D5-2799-49A7-99E0-5A91D04559C9}" destId="{7CE231D9-1B62-40D4-BF97-4125323EA760}" srcOrd="0" destOrd="0" presId="urn:microsoft.com/office/officeart/2018/2/layout/IconLabelList"/>
    <dgm:cxn modelId="{AC58A597-EC46-41A3-B42B-3F9D4988F294}" srcId="{83C18500-7EE8-4ACC-A231-D4F39C7F8C09}" destId="{D0DA7FB5-A3B8-469D-BBB3-1155FFBFB3BA}" srcOrd="0" destOrd="0" parTransId="{3C144D6D-5A59-49CC-82E7-0D4175F1BA55}" sibTransId="{0169F387-05A0-460D-9E41-9A0587DAF654}"/>
    <dgm:cxn modelId="{4CF2C28C-34B2-405C-99E6-668B0C09CD51}" type="presParOf" srcId="{6B120377-B99D-481E-9412-6C1115959369}" destId="{9EA743EB-D8FB-4459-BF8B-E9BB4D8D9A02}" srcOrd="0" destOrd="0" presId="urn:microsoft.com/office/officeart/2018/2/layout/IconLabelList"/>
    <dgm:cxn modelId="{C5CBE61A-15A1-438A-B159-B6CAA3412666}" type="presParOf" srcId="{9EA743EB-D8FB-4459-BF8B-E9BB4D8D9A02}" destId="{E08775A1-40DC-42B4-8C55-426BD00CE3CA}" srcOrd="0" destOrd="0" presId="urn:microsoft.com/office/officeart/2018/2/layout/IconLabelList"/>
    <dgm:cxn modelId="{B2B40A36-178B-4684-A1F6-BEC9E517C9B9}" type="presParOf" srcId="{9EA743EB-D8FB-4459-BF8B-E9BB4D8D9A02}" destId="{815B3F05-BBC0-4438-A081-0EA6C8C6DD85}" srcOrd="1" destOrd="0" presId="urn:microsoft.com/office/officeart/2018/2/layout/IconLabelList"/>
    <dgm:cxn modelId="{C6184C66-6CFC-4A65-AAF2-7BC7797A3AE2}" type="presParOf" srcId="{9EA743EB-D8FB-4459-BF8B-E9BB4D8D9A02}" destId="{5258FB11-BAFE-439F-9313-2336105FCD77}" srcOrd="2" destOrd="0" presId="urn:microsoft.com/office/officeart/2018/2/layout/IconLabelList"/>
    <dgm:cxn modelId="{053AAEAC-1F1A-4133-BB6A-7A3E6A4FB2DE}" type="presParOf" srcId="{6B120377-B99D-481E-9412-6C1115959369}" destId="{1CFA5169-C2C5-434E-BA12-0D2434B96AC5}" srcOrd="1" destOrd="0" presId="urn:microsoft.com/office/officeart/2018/2/layout/IconLabelList"/>
    <dgm:cxn modelId="{DF172F01-E06F-4253-AE97-B9E5EE67CB58}" type="presParOf" srcId="{6B120377-B99D-481E-9412-6C1115959369}" destId="{D705E3DF-04BA-459B-B175-DCF5569E92DF}" srcOrd="2" destOrd="0" presId="urn:microsoft.com/office/officeart/2018/2/layout/IconLabelList"/>
    <dgm:cxn modelId="{5B754892-6F36-4C8F-807F-C93B6EE16C7A}" type="presParOf" srcId="{D705E3DF-04BA-459B-B175-DCF5569E92DF}" destId="{D0B67571-E12F-4120-B396-9A8CBA5293E3}" srcOrd="0" destOrd="0" presId="urn:microsoft.com/office/officeart/2018/2/layout/IconLabelList"/>
    <dgm:cxn modelId="{6AB0E89C-169F-48FF-BD38-C242680DD6CA}" type="presParOf" srcId="{D705E3DF-04BA-459B-B175-DCF5569E92DF}" destId="{C7130008-BFC7-45AD-905E-356D8E91CF8F}" srcOrd="1" destOrd="0" presId="urn:microsoft.com/office/officeart/2018/2/layout/IconLabelList"/>
    <dgm:cxn modelId="{19BA3595-FAD3-45A0-8DF1-5DAA31F0D037}" type="presParOf" srcId="{D705E3DF-04BA-459B-B175-DCF5569E92DF}" destId="{5CE8689B-C8EC-41E6-A03B-4660AB40FB34}" srcOrd="2" destOrd="0" presId="urn:microsoft.com/office/officeart/2018/2/layout/IconLabelList"/>
    <dgm:cxn modelId="{C8DE87B5-7881-4476-A8AC-58AC5C499ED6}" type="presParOf" srcId="{6B120377-B99D-481E-9412-6C1115959369}" destId="{91839E4D-DD2E-4E3C-85A3-E25213E39724}" srcOrd="3" destOrd="0" presId="urn:microsoft.com/office/officeart/2018/2/layout/IconLabelList"/>
    <dgm:cxn modelId="{9E6A6A47-FE22-41F0-838C-84DD78357F16}" type="presParOf" srcId="{6B120377-B99D-481E-9412-6C1115959369}" destId="{253FF629-0C63-4AE5-894D-D653C40BCF57}" srcOrd="4" destOrd="0" presId="urn:microsoft.com/office/officeart/2018/2/layout/IconLabelList"/>
    <dgm:cxn modelId="{054CEFBF-1C78-4D43-840E-F5A8927FE895}" type="presParOf" srcId="{253FF629-0C63-4AE5-894D-D653C40BCF57}" destId="{050F8291-860C-49AF-8B3F-5DF8E1050163}" srcOrd="0" destOrd="0" presId="urn:microsoft.com/office/officeart/2018/2/layout/IconLabelList"/>
    <dgm:cxn modelId="{10704038-F551-4C3D-9AA6-86B4A4E35C87}" type="presParOf" srcId="{253FF629-0C63-4AE5-894D-D653C40BCF57}" destId="{FA93C839-98A0-4A57-B847-B2145361BEAF}" srcOrd="1" destOrd="0" presId="urn:microsoft.com/office/officeart/2018/2/layout/IconLabelList"/>
    <dgm:cxn modelId="{AD7D276F-99BE-49CA-A9C5-E8299ED3B476}" type="presParOf" srcId="{253FF629-0C63-4AE5-894D-D653C40BCF57}" destId="{7CE231D9-1B62-40D4-BF97-4125323EA760}" srcOrd="2" destOrd="0" presId="urn:microsoft.com/office/officeart/2018/2/layout/IconLabelList"/>
    <dgm:cxn modelId="{4B89502C-6908-4702-A9BC-7116D42EFE25}" type="presParOf" srcId="{6B120377-B99D-481E-9412-6C1115959369}" destId="{F47E3EAB-D755-4449-BA5D-F6E648F10D12}" srcOrd="5" destOrd="0" presId="urn:microsoft.com/office/officeart/2018/2/layout/IconLabelList"/>
    <dgm:cxn modelId="{4D77EB7E-8F88-447F-A206-EAFD7BB04846}" type="presParOf" srcId="{6B120377-B99D-481E-9412-6C1115959369}" destId="{C0D34A99-7C62-4BA3-AE58-42070797F475}" srcOrd="6" destOrd="0" presId="urn:microsoft.com/office/officeart/2018/2/layout/IconLabelList"/>
    <dgm:cxn modelId="{92F9C713-C69C-4CF4-BD6E-101EB9BAB86D}" type="presParOf" srcId="{C0D34A99-7C62-4BA3-AE58-42070797F475}" destId="{8648E7CB-2BF3-416E-B705-E4DF9417031A}" srcOrd="0" destOrd="0" presId="urn:microsoft.com/office/officeart/2018/2/layout/IconLabelList"/>
    <dgm:cxn modelId="{EEBDAAAE-8160-4C0F-885D-9C6617CC5AE8}" type="presParOf" srcId="{C0D34A99-7C62-4BA3-AE58-42070797F475}" destId="{58BE5BDC-096D-486B-8DA8-9957AD2A61D1}" srcOrd="1" destOrd="0" presId="urn:microsoft.com/office/officeart/2018/2/layout/IconLabelList"/>
    <dgm:cxn modelId="{CE4FA071-35FD-4356-BCD8-1D00B0108E7E}" type="presParOf" srcId="{C0D34A99-7C62-4BA3-AE58-42070797F475}" destId="{2FD61F59-0EE4-4639-AB73-71EADF73012D}"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4DCB7C6-9A9A-4A7F-96E0-E5B642DF73B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384C505-2980-4D8C-8803-B22AB9900ADD}">
      <dgm:prSet/>
      <dgm:spPr/>
      <dgm:t>
        <a:bodyPr/>
        <a:lstStyle/>
        <a:p>
          <a:r>
            <a:rPr lang="en-US" dirty="0"/>
            <a:t>How should the Guiding Principles of Rotary strengthen me in my vocation?</a:t>
          </a:r>
        </a:p>
      </dgm:t>
    </dgm:pt>
    <dgm:pt modelId="{88355AFF-8247-481F-A22D-B5ED5F769C37}" type="parTrans" cxnId="{A59040FF-9AFB-47E9-BDEE-C87B177F3112}">
      <dgm:prSet/>
      <dgm:spPr/>
      <dgm:t>
        <a:bodyPr/>
        <a:lstStyle/>
        <a:p>
          <a:endParaRPr lang="en-US"/>
        </a:p>
      </dgm:t>
    </dgm:pt>
    <dgm:pt modelId="{338437B3-EC09-48DE-9192-07A49A462D23}" type="sibTrans" cxnId="{A59040FF-9AFB-47E9-BDEE-C87B177F3112}">
      <dgm:prSet/>
      <dgm:spPr/>
      <dgm:t>
        <a:bodyPr/>
        <a:lstStyle/>
        <a:p>
          <a:endParaRPr lang="en-US"/>
        </a:p>
      </dgm:t>
    </dgm:pt>
    <dgm:pt modelId="{D97165D6-F074-4CA0-B94F-449DF8E72772}">
      <dgm:prSet/>
      <dgm:spPr/>
      <dgm:t>
        <a:bodyPr/>
        <a:lstStyle/>
        <a:p>
          <a:r>
            <a:rPr lang="en-US" dirty="0"/>
            <a:t>Does your club need an ethics statement? Why or Why not?</a:t>
          </a:r>
        </a:p>
      </dgm:t>
    </dgm:pt>
    <dgm:pt modelId="{9A5007C0-80F1-4CCD-B7EE-A76EFF7DFB26}" type="parTrans" cxnId="{202818E2-FABA-49A9-B169-93A0A95C26C5}">
      <dgm:prSet/>
      <dgm:spPr/>
      <dgm:t>
        <a:bodyPr/>
        <a:lstStyle/>
        <a:p>
          <a:endParaRPr lang="en-US"/>
        </a:p>
      </dgm:t>
    </dgm:pt>
    <dgm:pt modelId="{C37AA19B-D2A5-484A-885E-166920256D2B}" type="sibTrans" cxnId="{202818E2-FABA-49A9-B169-93A0A95C26C5}">
      <dgm:prSet/>
      <dgm:spPr/>
      <dgm:t>
        <a:bodyPr/>
        <a:lstStyle/>
        <a:p>
          <a:endParaRPr lang="en-US"/>
        </a:p>
      </dgm:t>
    </dgm:pt>
    <dgm:pt modelId="{5849CEE8-09EA-4A8A-BB69-B3D7D6FC604E}">
      <dgm:prSet/>
      <dgm:spPr/>
      <dgm:t>
        <a:bodyPr/>
        <a:lstStyle/>
        <a:p>
          <a:r>
            <a:rPr lang="en-US" dirty="0"/>
            <a:t>What are the foundation principles of Rotary and how do they guide ethical behavior of Rotarians? </a:t>
          </a:r>
        </a:p>
      </dgm:t>
    </dgm:pt>
    <dgm:pt modelId="{B9F1AEFD-ABBE-4A28-92AF-A0EE21F5A45D}" type="parTrans" cxnId="{02D6C60D-4275-456C-9C55-05A6973151DB}">
      <dgm:prSet/>
      <dgm:spPr/>
      <dgm:t>
        <a:bodyPr/>
        <a:lstStyle/>
        <a:p>
          <a:endParaRPr lang="en-US"/>
        </a:p>
      </dgm:t>
    </dgm:pt>
    <dgm:pt modelId="{1180D6F2-A42B-4DC5-AA17-D87AF0A6D79A}" type="sibTrans" cxnId="{02D6C60D-4275-456C-9C55-05A6973151DB}">
      <dgm:prSet/>
      <dgm:spPr/>
      <dgm:t>
        <a:bodyPr/>
        <a:lstStyle/>
        <a:p>
          <a:endParaRPr lang="en-US"/>
        </a:p>
      </dgm:t>
    </dgm:pt>
    <dgm:pt modelId="{3471B706-B095-4DBB-81F6-E9CBCA0FDE5E}">
      <dgm:prSet/>
      <dgm:spPr/>
      <dgm:t>
        <a:bodyPr/>
        <a:lstStyle/>
        <a:p>
          <a:r>
            <a:rPr lang="en-US" dirty="0"/>
            <a:t>How can I promote ethical behavior within my Club and vocation?</a:t>
          </a:r>
        </a:p>
      </dgm:t>
    </dgm:pt>
    <dgm:pt modelId="{782552B9-1210-4FD3-B551-F530723CF486}" type="parTrans" cxnId="{DEEDE482-0503-4D99-9B9B-7C7658D644F8}">
      <dgm:prSet/>
      <dgm:spPr/>
      <dgm:t>
        <a:bodyPr/>
        <a:lstStyle/>
        <a:p>
          <a:endParaRPr lang="en-US"/>
        </a:p>
      </dgm:t>
    </dgm:pt>
    <dgm:pt modelId="{1525AC57-953A-4216-B268-0413A61D1C73}" type="sibTrans" cxnId="{DEEDE482-0503-4D99-9B9B-7C7658D644F8}">
      <dgm:prSet/>
      <dgm:spPr/>
      <dgm:t>
        <a:bodyPr/>
        <a:lstStyle/>
        <a:p>
          <a:endParaRPr lang="en-US"/>
        </a:p>
      </dgm:t>
    </dgm:pt>
    <dgm:pt modelId="{9748326B-0831-43F9-B572-06BA34C163B4}" type="pres">
      <dgm:prSet presAssocID="{34DCB7C6-9A9A-4A7F-96E0-E5B642DF73BE}" presName="root" presStyleCnt="0">
        <dgm:presLayoutVars>
          <dgm:dir/>
          <dgm:resizeHandles val="exact"/>
        </dgm:presLayoutVars>
      </dgm:prSet>
      <dgm:spPr/>
    </dgm:pt>
    <dgm:pt modelId="{46F44714-9B0E-41B9-82B1-FF6491DD9DAF}" type="pres">
      <dgm:prSet presAssocID="{6384C505-2980-4D8C-8803-B22AB9900ADD}" presName="compNode" presStyleCnt="0"/>
      <dgm:spPr/>
    </dgm:pt>
    <dgm:pt modelId="{5F6D8FDB-BA34-4D9A-8DD8-3C71AA82B419}" type="pres">
      <dgm:prSet presAssocID="{6384C505-2980-4D8C-8803-B22AB9900ADD}" presName="bgRect" presStyleLbl="bgShp" presStyleIdx="0" presStyleCnt="4"/>
      <dgm:spPr/>
    </dgm:pt>
    <dgm:pt modelId="{1336981D-2F6E-4CA6-8872-3DBE20C314F7}" type="pres">
      <dgm:prSet presAssocID="{6384C505-2980-4D8C-8803-B22AB9900AD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B2637294-5976-41E5-A6FA-2E02185A6EA0}" type="pres">
      <dgm:prSet presAssocID="{6384C505-2980-4D8C-8803-B22AB9900ADD}" presName="spaceRect" presStyleCnt="0"/>
      <dgm:spPr/>
    </dgm:pt>
    <dgm:pt modelId="{DAC80B5C-1796-4272-94F6-3893657754A7}" type="pres">
      <dgm:prSet presAssocID="{6384C505-2980-4D8C-8803-B22AB9900ADD}" presName="parTx" presStyleLbl="revTx" presStyleIdx="0" presStyleCnt="4">
        <dgm:presLayoutVars>
          <dgm:chMax val="0"/>
          <dgm:chPref val="0"/>
        </dgm:presLayoutVars>
      </dgm:prSet>
      <dgm:spPr/>
    </dgm:pt>
    <dgm:pt modelId="{936AEFE6-B005-49DD-809D-162D8C06935F}" type="pres">
      <dgm:prSet presAssocID="{338437B3-EC09-48DE-9192-07A49A462D23}" presName="sibTrans" presStyleCnt="0"/>
      <dgm:spPr/>
    </dgm:pt>
    <dgm:pt modelId="{E2BF84B9-CACF-4EF9-B86A-6CEF085CAA71}" type="pres">
      <dgm:prSet presAssocID="{D97165D6-F074-4CA0-B94F-449DF8E72772}" presName="compNode" presStyleCnt="0"/>
      <dgm:spPr/>
    </dgm:pt>
    <dgm:pt modelId="{9D2BE5AF-2371-4B95-BDAE-E6CDECDBC964}" type="pres">
      <dgm:prSet presAssocID="{D97165D6-F074-4CA0-B94F-449DF8E72772}" presName="bgRect" presStyleLbl="bgShp" presStyleIdx="1" presStyleCnt="4"/>
      <dgm:spPr/>
    </dgm:pt>
    <dgm:pt modelId="{D15ED1B4-8874-41B6-93F3-E21BFC9EB90C}" type="pres">
      <dgm:prSet presAssocID="{D97165D6-F074-4CA0-B94F-449DF8E7277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s"/>
        </a:ext>
      </dgm:extLst>
    </dgm:pt>
    <dgm:pt modelId="{733F0974-8E85-4E7D-BEAC-E80FD2D7F69B}" type="pres">
      <dgm:prSet presAssocID="{D97165D6-F074-4CA0-B94F-449DF8E72772}" presName="spaceRect" presStyleCnt="0"/>
      <dgm:spPr/>
    </dgm:pt>
    <dgm:pt modelId="{9CCD0D69-F0F0-4C48-A830-3974269BC8EC}" type="pres">
      <dgm:prSet presAssocID="{D97165D6-F074-4CA0-B94F-449DF8E72772}" presName="parTx" presStyleLbl="revTx" presStyleIdx="1" presStyleCnt="4">
        <dgm:presLayoutVars>
          <dgm:chMax val="0"/>
          <dgm:chPref val="0"/>
        </dgm:presLayoutVars>
      </dgm:prSet>
      <dgm:spPr/>
    </dgm:pt>
    <dgm:pt modelId="{2576255F-CD55-4F27-9FD1-E9782B6DC747}" type="pres">
      <dgm:prSet presAssocID="{C37AA19B-D2A5-484A-885E-166920256D2B}" presName="sibTrans" presStyleCnt="0"/>
      <dgm:spPr/>
    </dgm:pt>
    <dgm:pt modelId="{FEDC0102-857C-4D50-9F57-DABFC8BA904A}" type="pres">
      <dgm:prSet presAssocID="{5849CEE8-09EA-4A8A-BB69-B3D7D6FC604E}" presName="compNode" presStyleCnt="0"/>
      <dgm:spPr/>
    </dgm:pt>
    <dgm:pt modelId="{6BB93FAC-BE8F-4D2C-B8B0-D9793AD3CA71}" type="pres">
      <dgm:prSet presAssocID="{5849CEE8-09EA-4A8A-BB69-B3D7D6FC604E}" presName="bgRect" presStyleLbl="bgShp" presStyleIdx="2" presStyleCnt="4"/>
      <dgm:spPr/>
    </dgm:pt>
    <dgm:pt modelId="{0305DC5E-DA99-437C-AB09-4C5E6C3CA2C0}" type="pres">
      <dgm:prSet presAssocID="{5849CEE8-09EA-4A8A-BB69-B3D7D6FC604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a:ext>
      </dgm:extLst>
    </dgm:pt>
    <dgm:pt modelId="{3BF7E70D-E655-4A29-AC35-4F3E266C95FF}" type="pres">
      <dgm:prSet presAssocID="{5849CEE8-09EA-4A8A-BB69-B3D7D6FC604E}" presName="spaceRect" presStyleCnt="0"/>
      <dgm:spPr/>
    </dgm:pt>
    <dgm:pt modelId="{88AF00DB-E5E4-49E7-9D4E-B7FAEF031418}" type="pres">
      <dgm:prSet presAssocID="{5849CEE8-09EA-4A8A-BB69-B3D7D6FC604E}" presName="parTx" presStyleLbl="revTx" presStyleIdx="2" presStyleCnt="4">
        <dgm:presLayoutVars>
          <dgm:chMax val="0"/>
          <dgm:chPref val="0"/>
        </dgm:presLayoutVars>
      </dgm:prSet>
      <dgm:spPr/>
    </dgm:pt>
    <dgm:pt modelId="{CE574113-4F73-4587-BBAB-04230C4445EE}" type="pres">
      <dgm:prSet presAssocID="{1180D6F2-A42B-4DC5-AA17-D87AF0A6D79A}" presName="sibTrans" presStyleCnt="0"/>
      <dgm:spPr/>
    </dgm:pt>
    <dgm:pt modelId="{E02026B1-4249-4130-922B-58653440C79E}" type="pres">
      <dgm:prSet presAssocID="{3471B706-B095-4DBB-81F6-E9CBCA0FDE5E}" presName="compNode" presStyleCnt="0"/>
      <dgm:spPr/>
    </dgm:pt>
    <dgm:pt modelId="{327D878D-ABCB-4B98-A9EF-67B14F4A8C91}" type="pres">
      <dgm:prSet presAssocID="{3471B706-B095-4DBB-81F6-E9CBCA0FDE5E}" presName="bgRect" presStyleLbl="bgShp" presStyleIdx="3" presStyleCnt="4"/>
      <dgm:spPr/>
    </dgm:pt>
    <dgm:pt modelId="{D7002AFC-783B-4441-82C4-7AE042A63523}" type="pres">
      <dgm:prSet presAssocID="{3471B706-B095-4DBB-81F6-E9CBCA0FDE5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eting"/>
        </a:ext>
      </dgm:extLst>
    </dgm:pt>
    <dgm:pt modelId="{8B4FEB59-484C-4425-B10E-6CBCB3638874}" type="pres">
      <dgm:prSet presAssocID="{3471B706-B095-4DBB-81F6-E9CBCA0FDE5E}" presName="spaceRect" presStyleCnt="0"/>
      <dgm:spPr/>
    </dgm:pt>
    <dgm:pt modelId="{1CD688CB-E50F-45C0-A81D-72CDB4025080}" type="pres">
      <dgm:prSet presAssocID="{3471B706-B095-4DBB-81F6-E9CBCA0FDE5E}" presName="parTx" presStyleLbl="revTx" presStyleIdx="3" presStyleCnt="4">
        <dgm:presLayoutVars>
          <dgm:chMax val="0"/>
          <dgm:chPref val="0"/>
        </dgm:presLayoutVars>
      </dgm:prSet>
      <dgm:spPr/>
    </dgm:pt>
  </dgm:ptLst>
  <dgm:cxnLst>
    <dgm:cxn modelId="{02D6C60D-4275-456C-9C55-05A6973151DB}" srcId="{34DCB7C6-9A9A-4A7F-96E0-E5B642DF73BE}" destId="{5849CEE8-09EA-4A8A-BB69-B3D7D6FC604E}" srcOrd="2" destOrd="0" parTransId="{B9F1AEFD-ABBE-4A28-92AF-A0EE21F5A45D}" sibTransId="{1180D6F2-A42B-4DC5-AA17-D87AF0A6D79A}"/>
    <dgm:cxn modelId="{11224D26-80EA-4037-9F5B-9AE4D24D0F72}" type="presOf" srcId="{6384C505-2980-4D8C-8803-B22AB9900ADD}" destId="{DAC80B5C-1796-4272-94F6-3893657754A7}" srcOrd="0" destOrd="0" presId="urn:microsoft.com/office/officeart/2018/2/layout/IconVerticalSolidList"/>
    <dgm:cxn modelId="{B32C202A-4BAC-473F-846C-3DBF37F54CDC}" type="presOf" srcId="{5849CEE8-09EA-4A8A-BB69-B3D7D6FC604E}" destId="{88AF00DB-E5E4-49E7-9D4E-B7FAEF031418}" srcOrd="0" destOrd="0" presId="urn:microsoft.com/office/officeart/2018/2/layout/IconVerticalSolidList"/>
    <dgm:cxn modelId="{3D283D2C-E7BA-4354-9F05-4C0CDF4EC0CD}" type="presOf" srcId="{34DCB7C6-9A9A-4A7F-96E0-E5B642DF73BE}" destId="{9748326B-0831-43F9-B572-06BA34C163B4}" srcOrd="0" destOrd="0" presId="urn:microsoft.com/office/officeart/2018/2/layout/IconVerticalSolidList"/>
    <dgm:cxn modelId="{78114139-593C-4363-88A0-670B970A1B42}" type="presOf" srcId="{D97165D6-F074-4CA0-B94F-449DF8E72772}" destId="{9CCD0D69-F0F0-4C48-A830-3974269BC8EC}" srcOrd="0" destOrd="0" presId="urn:microsoft.com/office/officeart/2018/2/layout/IconVerticalSolidList"/>
    <dgm:cxn modelId="{DEEDE482-0503-4D99-9B9B-7C7658D644F8}" srcId="{34DCB7C6-9A9A-4A7F-96E0-E5B642DF73BE}" destId="{3471B706-B095-4DBB-81F6-E9CBCA0FDE5E}" srcOrd="3" destOrd="0" parTransId="{782552B9-1210-4FD3-B551-F530723CF486}" sibTransId="{1525AC57-953A-4216-B268-0413A61D1C73}"/>
    <dgm:cxn modelId="{FB3E5FC1-38B2-467A-A15E-F2A97A1258A5}" type="presOf" srcId="{3471B706-B095-4DBB-81F6-E9CBCA0FDE5E}" destId="{1CD688CB-E50F-45C0-A81D-72CDB4025080}" srcOrd="0" destOrd="0" presId="urn:microsoft.com/office/officeart/2018/2/layout/IconVerticalSolidList"/>
    <dgm:cxn modelId="{202818E2-FABA-49A9-B169-93A0A95C26C5}" srcId="{34DCB7C6-9A9A-4A7F-96E0-E5B642DF73BE}" destId="{D97165D6-F074-4CA0-B94F-449DF8E72772}" srcOrd="1" destOrd="0" parTransId="{9A5007C0-80F1-4CCD-B7EE-A76EFF7DFB26}" sibTransId="{C37AA19B-D2A5-484A-885E-166920256D2B}"/>
    <dgm:cxn modelId="{A59040FF-9AFB-47E9-BDEE-C87B177F3112}" srcId="{34DCB7C6-9A9A-4A7F-96E0-E5B642DF73BE}" destId="{6384C505-2980-4D8C-8803-B22AB9900ADD}" srcOrd="0" destOrd="0" parTransId="{88355AFF-8247-481F-A22D-B5ED5F769C37}" sibTransId="{338437B3-EC09-48DE-9192-07A49A462D23}"/>
    <dgm:cxn modelId="{25D7A3FE-EB0B-4EF4-8F42-2F94CCA0DF2F}" type="presParOf" srcId="{9748326B-0831-43F9-B572-06BA34C163B4}" destId="{46F44714-9B0E-41B9-82B1-FF6491DD9DAF}" srcOrd="0" destOrd="0" presId="urn:microsoft.com/office/officeart/2018/2/layout/IconVerticalSolidList"/>
    <dgm:cxn modelId="{BADB3CB5-3851-49D0-8C5D-21D436C8B2EE}" type="presParOf" srcId="{46F44714-9B0E-41B9-82B1-FF6491DD9DAF}" destId="{5F6D8FDB-BA34-4D9A-8DD8-3C71AA82B419}" srcOrd="0" destOrd="0" presId="urn:microsoft.com/office/officeart/2018/2/layout/IconVerticalSolidList"/>
    <dgm:cxn modelId="{E89FEA25-C82D-4D58-89C5-13FD4D2E1EDB}" type="presParOf" srcId="{46F44714-9B0E-41B9-82B1-FF6491DD9DAF}" destId="{1336981D-2F6E-4CA6-8872-3DBE20C314F7}" srcOrd="1" destOrd="0" presId="urn:microsoft.com/office/officeart/2018/2/layout/IconVerticalSolidList"/>
    <dgm:cxn modelId="{B96A41A3-A8E1-4225-B74F-91B87A926FD2}" type="presParOf" srcId="{46F44714-9B0E-41B9-82B1-FF6491DD9DAF}" destId="{B2637294-5976-41E5-A6FA-2E02185A6EA0}" srcOrd="2" destOrd="0" presId="urn:microsoft.com/office/officeart/2018/2/layout/IconVerticalSolidList"/>
    <dgm:cxn modelId="{3D6395E6-3A0D-4BE2-933D-813DACFD451D}" type="presParOf" srcId="{46F44714-9B0E-41B9-82B1-FF6491DD9DAF}" destId="{DAC80B5C-1796-4272-94F6-3893657754A7}" srcOrd="3" destOrd="0" presId="urn:microsoft.com/office/officeart/2018/2/layout/IconVerticalSolidList"/>
    <dgm:cxn modelId="{B4B37743-4E5A-41BC-99AA-5423F9EBA91B}" type="presParOf" srcId="{9748326B-0831-43F9-B572-06BA34C163B4}" destId="{936AEFE6-B005-49DD-809D-162D8C06935F}" srcOrd="1" destOrd="0" presId="urn:microsoft.com/office/officeart/2018/2/layout/IconVerticalSolidList"/>
    <dgm:cxn modelId="{F1D4D09B-BEA1-4FFA-8CFF-BE6C27250B69}" type="presParOf" srcId="{9748326B-0831-43F9-B572-06BA34C163B4}" destId="{E2BF84B9-CACF-4EF9-B86A-6CEF085CAA71}" srcOrd="2" destOrd="0" presId="urn:microsoft.com/office/officeart/2018/2/layout/IconVerticalSolidList"/>
    <dgm:cxn modelId="{705D713C-77D6-4E00-BB49-FCC37F01AC2E}" type="presParOf" srcId="{E2BF84B9-CACF-4EF9-B86A-6CEF085CAA71}" destId="{9D2BE5AF-2371-4B95-BDAE-E6CDECDBC964}" srcOrd="0" destOrd="0" presId="urn:microsoft.com/office/officeart/2018/2/layout/IconVerticalSolidList"/>
    <dgm:cxn modelId="{0C3671D8-C88B-46BC-8EE9-2BCD9F307EA3}" type="presParOf" srcId="{E2BF84B9-CACF-4EF9-B86A-6CEF085CAA71}" destId="{D15ED1B4-8874-41B6-93F3-E21BFC9EB90C}" srcOrd="1" destOrd="0" presId="urn:microsoft.com/office/officeart/2018/2/layout/IconVerticalSolidList"/>
    <dgm:cxn modelId="{2B0EF469-AC53-4122-B4C6-096254E10D52}" type="presParOf" srcId="{E2BF84B9-CACF-4EF9-B86A-6CEF085CAA71}" destId="{733F0974-8E85-4E7D-BEAC-E80FD2D7F69B}" srcOrd="2" destOrd="0" presId="urn:microsoft.com/office/officeart/2018/2/layout/IconVerticalSolidList"/>
    <dgm:cxn modelId="{4E9B6430-8ECE-40BA-AA01-240BCCB9A12E}" type="presParOf" srcId="{E2BF84B9-CACF-4EF9-B86A-6CEF085CAA71}" destId="{9CCD0D69-F0F0-4C48-A830-3974269BC8EC}" srcOrd="3" destOrd="0" presId="urn:microsoft.com/office/officeart/2018/2/layout/IconVerticalSolidList"/>
    <dgm:cxn modelId="{B65EE71E-9175-48EA-AC24-CDADA30ABDA8}" type="presParOf" srcId="{9748326B-0831-43F9-B572-06BA34C163B4}" destId="{2576255F-CD55-4F27-9FD1-E9782B6DC747}" srcOrd="3" destOrd="0" presId="urn:microsoft.com/office/officeart/2018/2/layout/IconVerticalSolidList"/>
    <dgm:cxn modelId="{9C09A7EA-BB03-4561-BC88-0E9F6406FB96}" type="presParOf" srcId="{9748326B-0831-43F9-B572-06BA34C163B4}" destId="{FEDC0102-857C-4D50-9F57-DABFC8BA904A}" srcOrd="4" destOrd="0" presId="urn:microsoft.com/office/officeart/2018/2/layout/IconVerticalSolidList"/>
    <dgm:cxn modelId="{DE2C83C9-3B35-4FD1-9A51-5E5A216C625D}" type="presParOf" srcId="{FEDC0102-857C-4D50-9F57-DABFC8BA904A}" destId="{6BB93FAC-BE8F-4D2C-B8B0-D9793AD3CA71}" srcOrd="0" destOrd="0" presId="urn:microsoft.com/office/officeart/2018/2/layout/IconVerticalSolidList"/>
    <dgm:cxn modelId="{F11FF6D7-9CAB-4747-BBD5-05CA82A24E0A}" type="presParOf" srcId="{FEDC0102-857C-4D50-9F57-DABFC8BA904A}" destId="{0305DC5E-DA99-437C-AB09-4C5E6C3CA2C0}" srcOrd="1" destOrd="0" presId="urn:microsoft.com/office/officeart/2018/2/layout/IconVerticalSolidList"/>
    <dgm:cxn modelId="{8BB0C428-036A-4295-9D68-76DCCA58D374}" type="presParOf" srcId="{FEDC0102-857C-4D50-9F57-DABFC8BA904A}" destId="{3BF7E70D-E655-4A29-AC35-4F3E266C95FF}" srcOrd="2" destOrd="0" presId="urn:microsoft.com/office/officeart/2018/2/layout/IconVerticalSolidList"/>
    <dgm:cxn modelId="{C01EEBC1-1B26-4E05-B98C-7A78E304EB99}" type="presParOf" srcId="{FEDC0102-857C-4D50-9F57-DABFC8BA904A}" destId="{88AF00DB-E5E4-49E7-9D4E-B7FAEF031418}" srcOrd="3" destOrd="0" presId="urn:microsoft.com/office/officeart/2018/2/layout/IconVerticalSolidList"/>
    <dgm:cxn modelId="{C739A77D-1600-4A82-A78F-F7F87B469E09}" type="presParOf" srcId="{9748326B-0831-43F9-B572-06BA34C163B4}" destId="{CE574113-4F73-4587-BBAB-04230C4445EE}" srcOrd="5" destOrd="0" presId="urn:microsoft.com/office/officeart/2018/2/layout/IconVerticalSolidList"/>
    <dgm:cxn modelId="{021DF8B0-4D12-463C-97A9-FC9BF4BD37E0}" type="presParOf" srcId="{9748326B-0831-43F9-B572-06BA34C163B4}" destId="{E02026B1-4249-4130-922B-58653440C79E}" srcOrd="6" destOrd="0" presId="urn:microsoft.com/office/officeart/2018/2/layout/IconVerticalSolidList"/>
    <dgm:cxn modelId="{0C52D893-E0A6-41BA-8DDA-18C0EAA14506}" type="presParOf" srcId="{E02026B1-4249-4130-922B-58653440C79E}" destId="{327D878D-ABCB-4B98-A9EF-67B14F4A8C91}" srcOrd="0" destOrd="0" presId="urn:microsoft.com/office/officeart/2018/2/layout/IconVerticalSolidList"/>
    <dgm:cxn modelId="{3D341BE8-2605-4DD1-8BB3-6A1982B1739E}" type="presParOf" srcId="{E02026B1-4249-4130-922B-58653440C79E}" destId="{D7002AFC-783B-4441-82C4-7AE042A63523}" srcOrd="1" destOrd="0" presId="urn:microsoft.com/office/officeart/2018/2/layout/IconVerticalSolidList"/>
    <dgm:cxn modelId="{26705114-8D8D-428F-8404-97B459303116}" type="presParOf" srcId="{E02026B1-4249-4130-922B-58653440C79E}" destId="{8B4FEB59-484C-4425-B10E-6CBCB3638874}" srcOrd="2" destOrd="0" presId="urn:microsoft.com/office/officeart/2018/2/layout/IconVerticalSolidList"/>
    <dgm:cxn modelId="{36F7D4F9-AC6F-4E0E-B559-6E0E2B0E20E8}" type="presParOf" srcId="{E02026B1-4249-4130-922B-58653440C79E}" destId="{1CD688CB-E50F-45C0-A81D-72CDB402508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0CB69E-25C6-4ED7-BD37-0C2C65D900E0}">
      <dsp:nvSpPr>
        <dsp:cNvPr id="0" name=""/>
        <dsp:cNvSpPr/>
      </dsp:nvSpPr>
      <dsp:spPr>
        <a:xfrm>
          <a:off x="2221575" y="0"/>
          <a:ext cx="5126270" cy="1470408"/>
        </a:xfrm>
        <a:prstGeom prst="rect">
          <a:avLst/>
        </a:prstGeom>
        <a:solidFill>
          <a:schemeClr val="accent6">
            <a:lumMod val="60000"/>
            <a:lumOff val="4000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464" tIns="373484" rIns="99464" bIns="373484" numCol="1" spcCol="1270" anchor="ctr" anchorCtr="0">
          <a:noAutofit/>
        </a:bodyPr>
        <a:lstStyle/>
        <a:p>
          <a:pPr marL="0" lvl="0" indent="0" algn="ctr" defTabSz="1244600">
            <a:lnSpc>
              <a:spcPct val="90000"/>
            </a:lnSpc>
            <a:spcBef>
              <a:spcPct val="0"/>
            </a:spcBef>
            <a:spcAft>
              <a:spcPct val="35000"/>
            </a:spcAft>
            <a:buNone/>
          </a:pPr>
          <a:r>
            <a:rPr lang="en-US" sz="2800" b="1" kern="1200" dirty="0"/>
            <a:t>How should the Guiding Principles of Rotary strengthen me in my vocation? </a:t>
          </a:r>
        </a:p>
      </dsp:txBody>
      <dsp:txXfrm>
        <a:off x="2221575" y="0"/>
        <a:ext cx="5126270" cy="1470408"/>
      </dsp:txXfrm>
    </dsp:sp>
    <dsp:sp modelId="{D57298DD-6FF4-468B-8D54-1A4A1F8AC25D}">
      <dsp:nvSpPr>
        <dsp:cNvPr id="0" name=""/>
        <dsp:cNvSpPr/>
      </dsp:nvSpPr>
      <dsp:spPr>
        <a:xfrm>
          <a:off x="0" y="0"/>
          <a:ext cx="2217009" cy="1470408"/>
        </a:xfrm>
        <a:prstGeom prst="rect">
          <a:avLst/>
        </a:prstGeom>
        <a:solidFill>
          <a:srgbClr val="0070C0"/>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7816" tIns="145244" rIns="67816" bIns="145244" numCol="1" spcCol="1270" anchor="ctr" anchorCtr="0">
          <a:noAutofit/>
        </a:bodyPr>
        <a:lstStyle/>
        <a:p>
          <a:pPr marL="0" lvl="0" indent="0" algn="ctr" defTabSz="1778000">
            <a:lnSpc>
              <a:spcPct val="90000"/>
            </a:lnSpc>
            <a:spcBef>
              <a:spcPct val="0"/>
            </a:spcBef>
            <a:spcAft>
              <a:spcPct val="35000"/>
            </a:spcAft>
            <a:buNone/>
          </a:pPr>
          <a:r>
            <a:rPr lang="en-US" sz="4000" b="1" kern="1200" dirty="0"/>
            <a:t>Discuss</a:t>
          </a:r>
        </a:p>
      </dsp:txBody>
      <dsp:txXfrm>
        <a:off x="0" y="0"/>
        <a:ext cx="2217009" cy="1470408"/>
      </dsp:txXfrm>
    </dsp:sp>
    <dsp:sp modelId="{F857B724-C9EB-4754-B0D3-1E1369BFE0A4}">
      <dsp:nvSpPr>
        <dsp:cNvPr id="0" name=""/>
        <dsp:cNvSpPr/>
      </dsp:nvSpPr>
      <dsp:spPr>
        <a:xfrm>
          <a:off x="2214725" y="1561471"/>
          <a:ext cx="5132011" cy="1470408"/>
        </a:xfrm>
        <a:prstGeom prst="rect">
          <a:avLst/>
        </a:prstGeom>
        <a:solidFill>
          <a:schemeClr val="accent2"/>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75" tIns="373484" rIns="99575" bIns="373484" numCol="1" spcCol="1270" anchor="ctr" anchorCtr="0">
          <a:noAutofit/>
        </a:bodyPr>
        <a:lstStyle/>
        <a:p>
          <a:pPr marL="0" lvl="0" indent="0" algn="ctr" defTabSz="1244600">
            <a:lnSpc>
              <a:spcPct val="90000"/>
            </a:lnSpc>
            <a:spcBef>
              <a:spcPct val="0"/>
            </a:spcBef>
            <a:spcAft>
              <a:spcPct val="35000"/>
            </a:spcAft>
            <a:buNone/>
          </a:pPr>
          <a:r>
            <a:rPr lang="en-US" sz="2800" b="1" kern="1200" dirty="0"/>
            <a:t>Basis for the Development of an ethics statement for your Rotary club.</a:t>
          </a:r>
        </a:p>
      </dsp:txBody>
      <dsp:txXfrm>
        <a:off x="2214725" y="1561471"/>
        <a:ext cx="5132011" cy="1470408"/>
      </dsp:txXfrm>
    </dsp:sp>
    <dsp:sp modelId="{09B25C5B-8859-4C05-B606-F50C395AFC31}">
      <dsp:nvSpPr>
        <dsp:cNvPr id="0" name=""/>
        <dsp:cNvSpPr/>
      </dsp:nvSpPr>
      <dsp:spPr>
        <a:xfrm>
          <a:off x="365" y="1561471"/>
          <a:ext cx="2214360" cy="1470408"/>
        </a:xfrm>
        <a:prstGeom prst="rect">
          <a:avLst/>
        </a:prstGeom>
        <a:solidFill>
          <a:srgbClr val="0070C0"/>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7892" tIns="145244" rIns="67892" bIns="145244" numCol="1" spcCol="1270" anchor="ctr" anchorCtr="0">
          <a:noAutofit/>
        </a:bodyPr>
        <a:lstStyle/>
        <a:p>
          <a:pPr marL="0" lvl="0" indent="0" algn="ctr" defTabSz="1778000">
            <a:lnSpc>
              <a:spcPct val="90000"/>
            </a:lnSpc>
            <a:spcBef>
              <a:spcPct val="0"/>
            </a:spcBef>
            <a:spcAft>
              <a:spcPct val="35000"/>
            </a:spcAft>
            <a:buNone/>
          </a:pPr>
          <a:r>
            <a:rPr lang="en-US" sz="4000" b="1" kern="1200" dirty="0"/>
            <a:t>Develop</a:t>
          </a:r>
        </a:p>
      </dsp:txBody>
      <dsp:txXfrm>
        <a:off x="365" y="1561471"/>
        <a:ext cx="2214360" cy="1470408"/>
      </dsp:txXfrm>
    </dsp:sp>
    <dsp:sp modelId="{BBA60E6F-317E-45D7-8E2B-E330A0B5533B}">
      <dsp:nvSpPr>
        <dsp:cNvPr id="0" name=""/>
        <dsp:cNvSpPr/>
      </dsp:nvSpPr>
      <dsp:spPr>
        <a:xfrm>
          <a:off x="2215469" y="3120103"/>
          <a:ext cx="5132011" cy="1470408"/>
        </a:xfrm>
        <a:prstGeom prst="rect">
          <a:avLst/>
        </a:prstGeom>
        <a:solidFill>
          <a:schemeClr val="accent3"/>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75" tIns="373484" rIns="99575" bIns="373484" numCol="1" spcCol="1270" anchor="ctr" anchorCtr="0">
          <a:noAutofit/>
        </a:bodyPr>
        <a:lstStyle/>
        <a:p>
          <a:pPr marL="0" lvl="0" indent="0" algn="ctr" defTabSz="1244600">
            <a:lnSpc>
              <a:spcPct val="90000"/>
            </a:lnSpc>
            <a:spcBef>
              <a:spcPct val="0"/>
            </a:spcBef>
            <a:spcAft>
              <a:spcPct val="35000"/>
            </a:spcAft>
            <a:buNone/>
          </a:pPr>
          <a:r>
            <a:rPr lang="en-US" sz="2800" b="1" kern="1200" dirty="0"/>
            <a:t>The Four Way Test and Rotary Code of Ethics as Foundation principles.</a:t>
          </a:r>
        </a:p>
      </dsp:txBody>
      <dsp:txXfrm>
        <a:off x="2215469" y="3120103"/>
        <a:ext cx="5132011" cy="1470408"/>
      </dsp:txXfrm>
    </dsp:sp>
    <dsp:sp modelId="{418157B3-E48D-4AE4-8CEC-EF78D07250B1}">
      <dsp:nvSpPr>
        <dsp:cNvPr id="0" name=""/>
        <dsp:cNvSpPr/>
      </dsp:nvSpPr>
      <dsp:spPr>
        <a:xfrm>
          <a:off x="365" y="3120103"/>
          <a:ext cx="2215104" cy="1470408"/>
        </a:xfrm>
        <a:prstGeom prst="rect">
          <a:avLst/>
        </a:prstGeom>
        <a:solidFill>
          <a:srgbClr val="0070C0"/>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7892" tIns="145244" rIns="67892" bIns="145244" numCol="1" spcCol="1270" anchor="ctr" anchorCtr="0">
          <a:noAutofit/>
        </a:bodyPr>
        <a:lstStyle/>
        <a:p>
          <a:pPr marL="0" lvl="0" indent="0" algn="ctr" defTabSz="1600200">
            <a:lnSpc>
              <a:spcPct val="90000"/>
            </a:lnSpc>
            <a:spcBef>
              <a:spcPct val="0"/>
            </a:spcBef>
            <a:spcAft>
              <a:spcPct val="35000"/>
            </a:spcAft>
            <a:buNone/>
          </a:pPr>
          <a:r>
            <a:rPr lang="en-US" sz="3600" b="1" kern="1200" dirty="0"/>
            <a:t>Recognize</a:t>
          </a:r>
        </a:p>
      </dsp:txBody>
      <dsp:txXfrm>
        <a:off x="365" y="3120103"/>
        <a:ext cx="2215104" cy="1470408"/>
      </dsp:txXfrm>
    </dsp:sp>
    <dsp:sp modelId="{DB9F1B09-F5A7-4565-AF0E-471C3385CCFC}">
      <dsp:nvSpPr>
        <dsp:cNvPr id="0" name=""/>
        <dsp:cNvSpPr/>
      </dsp:nvSpPr>
      <dsp:spPr>
        <a:xfrm>
          <a:off x="2244022" y="4678736"/>
          <a:ext cx="5103308" cy="1470408"/>
        </a:xfrm>
        <a:prstGeom prst="rect">
          <a:avLst/>
        </a:prstGeom>
        <a:solidFill>
          <a:schemeClr val="accent4"/>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18" tIns="373484" rIns="99018" bIns="373484" numCol="1" spcCol="1270" anchor="ctr" anchorCtr="0">
          <a:noAutofit/>
        </a:bodyPr>
        <a:lstStyle/>
        <a:p>
          <a:pPr marL="0" lvl="0" indent="0" algn="ctr" defTabSz="1244600">
            <a:lnSpc>
              <a:spcPct val="90000"/>
            </a:lnSpc>
            <a:spcBef>
              <a:spcPct val="0"/>
            </a:spcBef>
            <a:spcAft>
              <a:spcPct val="35000"/>
            </a:spcAft>
            <a:buNone/>
          </a:pPr>
          <a:r>
            <a:rPr lang="en-US" sz="2800" b="1" kern="1200" dirty="0"/>
            <a:t>How can I promote Rotary and Rotary ideals within my vocation? </a:t>
          </a:r>
        </a:p>
      </dsp:txBody>
      <dsp:txXfrm>
        <a:off x="2244022" y="4678736"/>
        <a:ext cx="5103308" cy="1470408"/>
      </dsp:txXfrm>
    </dsp:sp>
    <dsp:sp modelId="{4ADCB9C7-1EFA-4501-B9DA-90C38B8EC025}">
      <dsp:nvSpPr>
        <dsp:cNvPr id="0" name=""/>
        <dsp:cNvSpPr/>
      </dsp:nvSpPr>
      <dsp:spPr>
        <a:xfrm>
          <a:off x="365" y="4678736"/>
          <a:ext cx="2243656" cy="1470408"/>
        </a:xfrm>
        <a:prstGeom prst="rect">
          <a:avLst/>
        </a:prstGeom>
        <a:solidFill>
          <a:srgbClr val="0070C0"/>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7513" tIns="145244" rIns="67513" bIns="145244" numCol="1" spcCol="1270" anchor="ctr" anchorCtr="0">
          <a:noAutofit/>
        </a:bodyPr>
        <a:lstStyle/>
        <a:p>
          <a:pPr marL="0" lvl="0" indent="0" algn="ctr" defTabSz="1778000">
            <a:lnSpc>
              <a:spcPct val="90000"/>
            </a:lnSpc>
            <a:spcBef>
              <a:spcPct val="0"/>
            </a:spcBef>
            <a:spcAft>
              <a:spcPct val="35000"/>
            </a:spcAft>
            <a:buNone/>
          </a:pPr>
          <a:r>
            <a:rPr lang="en-US" sz="4000" b="1" kern="1200" dirty="0"/>
            <a:t>Reflect</a:t>
          </a:r>
        </a:p>
      </dsp:txBody>
      <dsp:txXfrm>
        <a:off x="365" y="4678736"/>
        <a:ext cx="2243656" cy="14704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775A1-40DC-42B4-8C55-426BD00CE3CA}">
      <dsp:nvSpPr>
        <dsp:cNvPr id="0" name=""/>
        <dsp:cNvSpPr/>
      </dsp:nvSpPr>
      <dsp:spPr>
        <a:xfrm>
          <a:off x="966973" y="530874"/>
          <a:ext cx="932563" cy="9325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571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58FB11-BAFE-439F-9313-2336105FCD77}">
      <dsp:nvSpPr>
        <dsp:cNvPr id="0" name=""/>
        <dsp:cNvSpPr/>
      </dsp:nvSpPr>
      <dsp:spPr>
        <a:xfrm>
          <a:off x="397073" y="1957182"/>
          <a:ext cx="2072362" cy="1863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dirty="0">
              <a:solidFill>
                <a:schemeClr val="bg1"/>
              </a:solidFill>
            </a:rPr>
            <a:t>Review Rotary International’s Code of Conduct</a:t>
          </a:r>
        </a:p>
      </dsp:txBody>
      <dsp:txXfrm>
        <a:off x="397073" y="1957182"/>
        <a:ext cx="2072362" cy="1863281"/>
      </dsp:txXfrm>
    </dsp:sp>
    <dsp:sp modelId="{D0B67571-E12F-4120-B396-9A8CBA5293E3}">
      <dsp:nvSpPr>
        <dsp:cNvPr id="0" name=""/>
        <dsp:cNvSpPr/>
      </dsp:nvSpPr>
      <dsp:spPr>
        <a:xfrm>
          <a:off x="3401999" y="530874"/>
          <a:ext cx="932563" cy="9325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571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E8689B-C8EC-41E6-A03B-4660AB40FB34}">
      <dsp:nvSpPr>
        <dsp:cNvPr id="0" name=""/>
        <dsp:cNvSpPr/>
      </dsp:nvSpPr>
      <dsp:spPr>
        <a:xfrm>
          <a:off x="2832099" y="1957182"/>
          <a:ext cx="2072362" cy="1863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dirty="0">
              <a:solidFill>
                <a:schemeClr val="bg1"/>
              </a:solidFill>
            </a:rPr>
            <a:t>Determine key words for a preamble</a:t>
          </a:r>
        </a:p>
      </dsp:txBody>
      <dsp:txXfrm>
        <a:off x="2832099" y="1957182"/>
        <a:ext cx="2072362" cy="1863281"/>
      </dsp:txXfrm>
    </dsp:sp>
    <dsp:sp modelId="{050F8291-860C-49AF-8B3F-5DF8E1050163}">
      <dsp:nvSpPr>
        <dsp:cNvPr id="0" name=""/>
        <dsp:cNvSpPr/>
      </dsp:nvSpPr>
      <dsp:spPr>
        <a:xfrm>
          <a:off x="6009031" y="425016"/>
          <a:ext cx="932563" cy="93256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571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E231D9-1B62-40D4-BF97-4125323EA760}">
      <dsp:nvSpPr>
        <dsp:cNvPr id="0" name=""/>
        <dsp:cNvSpPr/>
      </dsp:nvSpPr>
      <dsp:spPr>
        <a:xfrm>
          <a:off x="5257799" y="1944051"/>
          <a:ext cx="2416374" cy="2286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dirty="0">
              <a:solidFill>
                <a:schemeClr val="bg1"/>
              </a:solidFill>
            </a:rPr>
            <a:t>Present to your club to gain support of Club Members and the Community</a:t>
          </a:r>
        </a:p>
      </dsp:txBody>
      <dsp:txXfrm>
        <a:off x="5257799" y="1944051"/>
        <a:ext cx="2416374" cy="2286711"/>
      </dsp:txXfrm>
    </dsp:sp>
    <dsp:sp modelId="{8648E7CB-2BF3-416E-B705-E4DF9417031A}">
      <dsp:nvSpPr>
        <dsp:cNvPr id="0" name=""/>
        <dsp:cNvSpPr/>
      </dsp:nvSpPr>
      <dsp:spPr>
        <a:xfrm>
          <a:off x="8616063" y="530874"/>
          <a:ext cx="932563" cy="93256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571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D61F59-0EE4-4639-AB73-71EADF73012D}">
      <dsp:nvSpPr>
        <dsp:cNvPr id="0" name=""/>
        <dsp:cNvSpPr/>
      </dsp:nvSpPr>
      <dsp:spPr>
        <a:xfrm>
          <a:off x="8046163" y="1957182"/>
          <a:ext cx="2072362" cy="1863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dirty="0">
              <a:solidFill>
                <a:schemeClr val="bg1"/>
              </a:solidFill>
            </a:rPr>
            <a:t>Develop procedure and timeline</a:t>
          </a:r>
        </a:p>
      </dsp:txBody>
      <dsp:txXfrm>
        <a:off x="8046163" y="1957182"/>
        <a:ext cx="2072362" cy="18632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6D8FDB-BA34-4D9A-8DD8-3C71AA82B419}">
      <dsp:nvSpPr>
        <dsp:cNvPr id="0" name=""/>
        <dsp:cNvSpPr/>
      </dsp:nvSpPr>
      <dsp:spPr>
        <a:xfrm>
          <a:off x="0" y="2347"/>
          <a:ext cx="6248400" cy="118980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36981D-2F6E-4CA6-8872-3DBE20C314F7}">
      <dsp:nvSpPr>
        <dsp:cNvPr id="0" name=""/>
        <dsp:cNvSpPr/>
      </dsp:nvSpPr>
      <dsp:spPr>
        <a:xfrm>
          <a:off x="359915" y="270053"/>
          <a:ext cx="654392" cy="65439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AC80B5C-1796-4272-94F6-3893657754A7}">
      <dsp:nvSpPr>
        <dsp:cNvPr id="0" name=""/>
        <dsp:cNvSpPr/>
      </dsp:nvSpPr>
      <dsp:spPr>
        <a:xfrm>
          <a:off x="1374223" y="2347"/>
          <a:ext cx="4874176" cy="1189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921" tIns="125921" rIns="125921" bIns="125921" numCol="1" spcCol="1270" anchor="ctr" anchorCtr="0">
          <a:noAutofit/>
        </a:bodyPr>
        <a:lstStyle/>
        <a:p>
          <a:pPr marL="0" lvl="0" indent="0" algn="l" defTabSz="977900">
            <a:lnSpc>
              <a:spcPct val="90000"/>
            </a:lnSpc>
            <a:spcBef>
              <a:spcPct val="0"/>
            </a:spcBef>
            <a:spcAft>
              <a:spcPct val="35000"/>
            </a:spcAft>
            <a:buNone/>
          </a:pPr>
          <a:r>
            <a:rPr lang="en-US" sz="2200" kern="1200" dirty="0"/>
            <a:t>How should the Guiding Principles of Rotary strengthen me in my vocation?</a:t>
          </a:r>
        </a:p>
      </dsp:txBody>
      <dsp:txXfrm>
        <a:off x="1374223" y="2347"/>
        <a:ext cx="4874176" cy="1189803"/>
      </dsp:txXfrm>
    </dsp:sp>
    <dsp:sp modelId="{9D2BE5AF-2371-4B95-BDAE-E6CDECDBC964}">
      <dsp:nvSpPr>
        <dsp:cNvPr id="0" name=""/>
        <dsp:cNvSpPr/>
      </dsp:nvSpPr>
      <dsp:spPr>
        <a:xfrm>
          <a:off x="0" y="1489602"/>
          <a:ext cx="6248400" cy="118980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5ED1B4-8874-41B6-93F3-E21BFC9EB90C}">
      <dsp:nvSpPr>
        <dsp:cNvPr id="0" name=""/>
        <dsp:cNvSpPr/>
      </dsp:nvSpPr>
      <dsp:spPr>
        <a:xfrm>
          <a:off x="359915" y="1757308"/>
          <a:ext cx="654392" cy="6543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CCD0D69-F0F0-4C48-A830-3974269BC8EC}">
      <dsp:nvSpPr>
        <dsp:cNvPr id="0" name=""/>
        <dsp:cNvSpPr/>
      </dsp:nvSpPr>
      <dsp:spPr>
        <a:xfrm>
          <a:off x="1374223" y="1489602"/>
          <a:ext cx="4874176" cy="1189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921" tIns="125921" rIns="125921" bIns="125921" numCol="1" spcCol="1270" anchor="ctr" anchorCtr="0">
          <a:noAutofit/>
        </a:bodyPr>
        <a:lstStyle/>
        <a:p>
          <a:pPr marL="0" lvl="0" indent="0" algn="l" defTabSz="977900">
            <a:lnSpc>
              <a:spcPct val="90000"/>
            </a:lnSpc>
            <a:spcBef>
              <a:spcPct val="0"/>
            </a:spcBef>
            <a:spcAft>
              <a:spcPct val="35000"/>
            </a:spcAft>
            <a:buNone/>
          </a:pPr>
          <a:r>
            <a:rPr lang="en-US" sz="2200" kern="1200" dirty="0"/>
            <a:t>Does your club need an ethics statement? Why or Why not?</a:t>
          </a:r>
        </a:p>
      </dsp:txBody>
      <dsp:txXfrm>
        <a:off x="1374223" y="1489602"/>
        <a:ext cx="4874176" cy="1189803"/>
      </dsp:txXfrm>
    </dsp:sp>
    <dsp:sp modelId="{6BB93FAC-BE8F-4D2C-B8B0-D9793AD3CA71}">
      <dsp:nvSpPr>
        <dsp:cNvPr id="0" name=""/>
        <dsp:cNvSpPr/>
      </dsp:nvSpPr>
      <dsp:spPr>
        <a:xfrm>
          <a:off x="0" y="2976856"/>
          <a:ext cx="6248400" cy="118980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05DC5E-DA99-437C-AB09-4C5E6C3CA2C0}">
      <dsp:nvSpPr>
        <dsp:cNvPr id="0" name=""/>
        <dsp:cNvSpPr/>
      </dsp:nvSpPr>
      <dsp:spPr>
        <a:xfrm>
          <a:off x="359915" y="3244562"/>
          <a:ext cx="654392" cy="65439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8AF00DB-E5E4-49E7-9D4E-B7FAEF031418}">
      <dsp:nvSpPr>
        <dsp:cNvPr id="0" name=""/>
        <dsp:cNvSpPr/>
      </dsp:nvSpPr>
      <dsp:spPr>
        <a:xfrm>
          <a:off x="1374223" y="2976856"/>
          <a:ext cx="4874176" cy="1189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921" tIns="125921" rIns="125921" bIns="125921" numCol="1" spcCol="1270" anchor="ctr" anchorCtr="0">
          <a:noAutofit/>
        </a:bodyPr>
        <a:lstStyle/>
        <a:p>
          <a:pPr marL="0" lvl="0" indent="0" algn="l" defTabSz="977900">
            <a:lnSpc>
              <a:spcPct val="90000"/>
            </a:lnSpc>
            <a:spcBef>
              <a:spcPct val="0"/>
            </a:spcBef>
            <a:spcAft>
              <a:spcPct val="35000"/>
            </a:spcAft>
            <a:buNone/>
          </a:pPr>
          <a:r>
            <a:rPr lang="en-US" sz="2200" kern="1200" dirty="0"/>
            <a:t>What are the foundation principles of Rotary and how do they guide ethical behavior of Rotarians? </a:t>
          </a:r>
        </a:p>
      </dsp:txBody>
      <dsp:txXfrm>
        <a:off x="1374223" y="2976856"/>
        <a:ext cx="4874176" cy="1189803"/>
      </dsp:txXfrm>
    </dsp:sp>
    <dsp:sp modelId="{327D878D-ABCB-4B98-A9EF-67B14F4A8C91}">
      <dsp:nvSpPr>
        <dsp:cNvPr id="0" name=""/>
        <dsp:cNvSpPr/>
      </dsp:nvSpPr>
      <dsp:spPr>
        <a:xfrm>
          <a:off x="0" y="4464111"/>
          <a:ext cx="6248400" cy="118980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002AFC-783B-4441-82C4-7AE042A63523}">
      <dsp:nvSpPr>
        <dsp:cNvPr id="0" name=""/>
        <dsp:cNvSpPr/>
      </dsp:nvSpPr>
      <dsp:spPr>
        <a:xfrm>
          <a:off x="359915" y="4731817"/>
          <a:ext cx="654392" cy="65439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CD688CB-E50F-45C0-A81D-72CDB4025080}">
      <dsp:nvSpPr>
        <dsp:cNvPr id="0" name=""/>
        <dsp:cNvSpPr/>
      </dsp:nvSpPr>
      <dsp:spPr>
        <a:xfrm>
          <a:off x="1374223" y="4464111"/>
          <a:ext cx="4874176" cy="1189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921" tIns="125921" rIns="125921" bIns="125921" numCol="1" spcCol="1270" anchor="ctr" anchorCtr="0">
          <a:noAutofit/>
        </a:bodyPr>
        <a:lstStyle/>
        <a:p>
          <a:pPr marL="0" lvl="0" indent="0" algn="l" defTabSz="977900">
            <a:lnSpc>
              <a:spcPct val="90000"/>
            </a:lnSpc>
            <a:spcBef>
              <a:spcPct val="0"/>
            </a:spcBef>
            <a:spcAft>
              <a:spcPct val="35000"/>
            </a:spcAft>
            <a:buNone/>
          </a:pPr>
          <a:r>
            <a:rPr lang="en-US" sz="2200" kern="1200" dirty="0"/>
            <a:t>How can I promote ethical behavior within my Club and vocation?</a:t>
          </a:r>
        </a:p>
      </dsp:txBody>
      <dsp:txXfrm>
        <a:off x="1374223" y="4464111"/>
        <a:ext cx="4874176" cy="1189803"/>
      </dsp:txXfrm>
    </dsp:sp>
  </dsp:spTree>
</dsp:drawing>
</file>

<file path=ppt/diagrams/layout1.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735DB7-9E4D-4D7D-9C4E-E20C135E8162}" type="datetimeFigureOut">
              <a:rPr lang="en-US" smtClean="0"/>
              <a:t>3/20/2021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297127-1E13-4AA5-AC18-6841A99A8065}" type="slidenum">
              <a:rPr lang="en-US" smtClean="0"/>
              <a:t>‹#›</a:t>
            </a:fld>
            <a:endParaRPr lang="en-US" dirty="0"/>
          </a:p>
        </p:txBody>
      </p:sp>
    </p:spTree>
    <p:extLst>
      <p:ext uri="{BB962C8B-B14F-4D97-AF65-F5344CB8AC3E}">
        <p14:creationId xmlns:p14="http://schemas.microsoft.com/office/powerpoint/2010/main" val="3835574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1480" y="4400549"/>
            <a:ext cx="5486400" cy="3272459"/>
          </a:xfrm>
        </p:spPr>
        <p:txBody>
          <a:bodyPr/>
          <a:lstStyle/>
          <a:p>
            <a:r>
              <a:rPr lang="en-US" sz="1600" dirty="0"/>
              <a:t>Begin the session:</a:t>
            </a:r>
          </a:p>
          <a:p>
            <a:pPr marL="228600" indent="-228600">
              <a:buAutoNum type="arabicPeriod"/>
            </a:pPr>
            <a:r>
              <a:rPr lang="en-US" sz="1600" dirty="0"/>
              <a:t>Introduce self</a:t>
            </a:r>
          </a:p>
          <a:p>
            <a:pPr marL="228600" indent="-228600">
              <a:buAutoNum type="arabicPeriod"/>
            </a:pPr>
            <a:r>
              <a:rPr lang="en-US" sz="1600" dirty="0"/>
              <a:t>Describe format for the session</a:t>
            </a:r>
          </a:p>
          <a:p>
            <a:pPr marL="228600" indent="-228600">
              <a:buAutoNum type="arabicPeriod"/>
            </a:pPr>
            <a:r>
              <a:rPr lang="en-US" sz="1600" dirty="0"/>
              <a:t>Talk about what materials are available and/or where they can be found</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0297127-1E13-4AA5-AC18-6841A99A8065}" type="slidenum">
              <a:rPr lang="en-US" smtClean="0"/>
              <a:t>1</a:t>
            </a:fld>
            <a:endParaRPr lang="en-US" dirty="0"/>
          </a:p>
        </p:txBody>
      </p:sp>
    </p:spTree>
    <p:extLst>
      <p:ext uri="{BB962C8B-B14F-4D97-AF65-F5344CB8AC3E}">
        <p14:creationId xmlns:p14="http://schemas.microsoft.com/office/powerpoint/2010/main" val="1225679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685800" y="3962806"/>
            <a:ext cx="5486400" cy="3600450"/>
          </a:xfrm>
        </p:spPr>
        <p:txBody>
          <a:bodyPr/>
          <a:lstStyle/>
          <a:p>
            <a:pPr marL="228600" indent="-228600">
              <a:buAutoNum type="arabicPeriod"/>
            </a:pPr>
            <a:r>
              <a:rPr lang="en-US" sz="1600" dirty="0"/>
              <a:t>Emphasize that Rotarians are encouraged to consider ETHICS in the performance of all our activities. </a:t>
            </a:r>
          </a:p>
          <a:p>
            <a:pPr lvl="1"/>
            <a:r>
              <a:rPr lang="en-US" sz="1600" b="1" dirty="0"/>
              <a:t>In this exercise today we have considered the effects of actions by individuals which had serious consequences to the Rotary Club, Rotary Members and Rotary International. </a:t>
            </a:r>
          </a:p>
          <a:p>
            <a:pPr lvl="1"/>
            <a:endParaRPr lang="en-US" sz="800" b="1" dirty="0"/>
          </a:p>
          <a:p>
            <a:pPr lvl="1"/>
            <a:r>
              <a:rPr lang="en-US" sz="1600" b="1" dirty="0"/>
              <a:t>Let’s look at our own situation as regards to ‘ethics’.</a:t>
            </a:r>
          </a:p>
          <a:p>
            <a:pPr lvl="1"/>
            <a:endParaRPr lang="en-US" sz="1600" dirty="0"/>
          </a:p>
          <a:p>
            <a:pPr marL="228600" indent="-228600">
              <a:buAutoNum type="arabicPeriod"/>
            </a:pPr>
            <a:r>
              <a:rPr lang="en-US" sz="1600" dirty="0"/>
              <a:t>Introduce and launch the poll. </a:t>
            </a:r>
          </a:p>
          <a:p>
            <a:pPr marL="228600" indent="-228600">
              <a:buAutoNum type="arabicPeriod"/>
            </a:pPr>
            <a:r>
              <a:rPr lang="en-US" sz="1600" dirty="0"/>
              <a:t>Share results and comment on them.</a:t>
            </a:r>
          </a:p>
          <a:p>
            <a:pPr lvl="1"/>
            <a:endParaRPr lang="en-US" dirty="0"/>
          </a:p>
        </p:txBody>
      </p:sp>
      <p:sp>
        <p:nvSpPr>
          <p:cNvPr id="4" name="Slide Number Placeholder 3"/>
          <p:cNvSpPr>
            <a:spLocks noGrp="1"/>
          </p:cNvSpPr>
          <p:nvPr>
            <p:ph type="sldNum" sz="quarter" idx="5"/>
          </p:nvPr>
        </p:nvSpPr>
        <p:spPr/>
        <p:txBody>
          <a:bodyPr/>
          <a:lstStyle/>
          <a:p>
            <a:fld id="{30297127-1E13-4AA5-AC18-6841A99A8065}" type="slidenum">
              <a:rPr lang="en-US" smtClean="0"/>
              <a:t>10</a:t>
            </a:fld>
            <a:endParaRPr lang="en-US" dirty="0"/>
          </a:p>
        </p:txBody>
      </p:sp>
    </p:spTree>
    <p:extLst>
      <p:ext uri="{BB962C8B-B14F-4D97-AF65-F5344CB8AC3E}">
        <p14:creationId xmlns:p14="http://schemas.microsoft.com/office/powerpoint/2010/main" val="2677244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85788"/>
            <a:ext cx="5486400" cy="3086100"/>
          </a:xfrm>
        </p:spPr>
      </p:sp>
      <p:sp>
        <p:nvSpPr>
          <p:cNvPr id="3" name="Notes Placeholder 2"/>
          <p:cNvSpPr>
            <a:spLocks noGrp="1"/>
          </p:cNvSpPr>
          <p:nvPr>
            <p:ph type="body" idx="1"/>
          </p:nvPr>
        </p:nvSpPr>
        <p:spPr>
          <a:xfrm>
            <a:off x="685800" y="3991989"/>
            <a:ext cx="5486400" cy="3600450"/>
          </a:xfrm>
        </p:spPr>
        <p:txBody>
          <a:bodyPr/>
          <a:lstStyle/>
          <a:p>
            <a:pPr marL="228600" indent="-228600">
              <a:buAutoNum type="arabicPeriod"/>
            </a:pPr>
            <a:r>
              <a:rPr lang="en-US" sz="1600" dirty="0"/>
              <a:t>BRIEFLY refer to Rotary’s Guiding Principles</a:t>
            </a:r>
          </a:p>
          <a:p>
            <a:pPr lvl="1"/>
            <a:r>
              <a:rPr lang="en-US" sz="1600" b="1" dirty="0"/>
              <a:t>Rotary has various statements available for guidance in our business and personal life. Look at INS: RE-2, “Guiding Principles of Rotary” in the participant manual. One of these is the “Rotary Code of Conduct shown. </a:t>
            </a:r>
          </a:p>
          <a:p>
            <a:pPr lvl="1"/>
            <a:endParaRPr lang="en-US" sz="800" b="1" dirty="0"/>
          </a:p>
          <a:p>
            <a:pPr lvl="1"/>
            <a:r>
              <a:rPr lang="en-US" sz="1600" b="1" dirty="0"/>
              <a:t>As you can see , the ideals of the Four Way Test are included. </a:t>
            </a:r>
          </a:p>
          <a:p>
            <a:pPr lvl="1"/>
            <a:endParaRPr lang="en-US" sz="1600" dirty="0"/>
          </a:p>
          <a:p>
            <a:pPr marL="228600" indent="-228600">
              <a:buAutoNum type="arabicPeriod"/>
            </a:pPr>
            <a:r>
              <a:rPr lang="en-US" sz="1600" dirty="0"/>
              <a:t>Point out where to find these resource documents for use by clubs.</a:t>
            </a:r>
          </a:p>
          <a:p>
            <a:pPr marL="228600" indent="-228600">
              <a:buAutoNum type="arabicPeriod"/>
            </a:pPr>
            <a:endParaRPr lang="en-US" sz="1600" dirty="0"/>
          </a:p>
          <a:p>
            <a:r>
              <a:rPr lang="en-US" sz="1600" dirty="0"/>
              <a:t>NOTE: Do not take a lot of time with this as it is a document that is available to them as a reference.</a:t>
            </a:r>
          </a:p>
        </p:txBody>
      </p:sp>
      <p:sp>
        <p:nvSpPr>
          <p:cNvPr id="4" name="Slide Number Placeholder 3"/>
          <p:cNvSpPr>
            <a:spLocks noGrp="1"/>
          </p:cNvSpPr>
          <p:nvPr>
            <p:ph type="sldNum" sz="quarter" idx="5"/>
          </p:nvPr>
        </p:nvSpPr>
        <p:spPr/>
        <p:txBody>
          <a:bodyPr/>
          <a:lstStyle/>
          <a:p>
            <a:fld id="{30297127-1E13-4AA5-AC18-6841A99A8065}" type="slidenum">
              <a:rPr lang="en-US" smtClean="0"/>
              <a:t>11</a:t>
            </a:fld>
            <a:endParaRPr lang="en-US" dirty="0"/>
          </a:p>
        </p:txBody>
      </p:sp>
    </p:spTree>
    <p:extLst>
      <p:ext uri="{BB962C8B-B14F-4D97-AF65-F5344CB8AC3E}">
        <p14:creationId xmlns:p14="http://schemas.microsoft.com/office/powerpoint/2010/main" val="2865206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685800" y="3927700"/>
            <a:ext cx="5802549" cy="4334526"/>
          </a:xfrm>
        </p:spPr>
        <p:txBody>
          <a:bodyPr/>
          <a:lstStyle/>
          <a:p>
            <a:pPr marL="228600" indent="-228600">
              <a:buAutoNum type="arabicPeriod"/>
            </a:pPr>
            <a:r>
              <a:rPr lang="en-US" sz="1600" dirty="0"/>
              <a:t>Conclude session by sharing the following:</a:t>
            </a:r>
          </a:p>
          <a:p>
            <a:pPr lvl="1"/>
            <a:r>
              <a:rPr lang="en-US" sz="1600" b="1" dirty="0"/>
              <a:t>Take a look at how to make an ethics statement. Many organizations have them; it is highly recommended that Rotary clubs take the time to form such a statement.  Here’s a suggested process to perform that task. </a:t>
            </a:r>
            <a:r>
              <a:rPr lang="en-US" sz="1600" dirty="0"/>
              <a:t>(on slide)</a:t>
            </a:r>
          </a:p>
          <a:p>
            <a:pPr lvl="1"/>
            <a:endParaRPr lang="en-US" sz="1600" b="1" dirty="0"/>
          </a:p>
          <a:p>
            <a:pPr marL="742950" lvl="1" indent="-285750">
              <a:buFont typeface="Arial" panose="020B0604020202020204" pitchFamily="34" charset="0"/>
              <a:buChar char="•"/>
            </a:pPr>
            <a:r>
              <a:rPr lang="en-US" sz="1600" b="1" dirty="0"/>
              <a:t>	REVIEW RI’S CODE OF CONDUCT</a:t>
            </a:r>
          </a:p>
          <a:p>
            <a:pPr marL="742950" lvl="1" indent="-285750">
              <a:buFont typeface="Arial" panose="020B0604020202020204" pitchFamily="34" charset="0"/>
              <a:buChar char="•"/>
            </a:pPr>
            <a:r>
              <a:rPr lang="en-US" sz="1600" b="1" dirty="0"/>
              <a:t>	DETERMINE KEY WORDS FOR A PREAMBLE</a:t>
            </a:r>
          </a:p>
          <a:p>
            <a:pPr marL="742950" lvl="1" indent="-285750">
              <a:buFont typeface="Arial" panose="020B0604020202020204" pitchFamily="34" charset="0"/>
              <a:buChar char="•"/>
            </a:pPr>
            <a:r>
              <a:rPr lang="en-US" sz="1600" b="1" dirty="0"/>
              <a:t>	PRESENT TO YOUR CLUB</a:t>
            </a:r>
          </a:p>
          <a:p>
            <a:pPr marL="742950" lvl="1" indent="-285750">
              <a:buFont typeface="Arial" panose="020B0604020202020204" pitchFamily="34" charset="0"/>
              <a:buChar char="•"/>
            </a:pPr>
            <a:r>
              <a:rPr lang="en-US" sz="1600" b="1" dirty="0"/>
              <a:t>	DEVELOP PROCEDURE AND TIMELINE</a:t>
            </a:r>
          </a:p>
          <a:p>
            <a:pPr lvl="1"/>
            <a:endParaRPr lang="en-US" sz="1600" b="1" dirty="0"/>
          </a:p>
          <a:p>
            <a:pPr marL="228600" indent="-228600">
              <a:buAutoNum type="arabicPeriod"/>
            </a:pPr>
            <a:r>
              <a:rPr lang="en-US" sz="1600" dirty="0"/>
              <a:t>Suggest that participants check with their club leadership to see if their club has an ethics statement and if not they can make it happen. </a:t>
            </a:r>
          </a:p>
          <a:p>
            <a:pPr lvl="1"/>
            <a:endParaRPr lang="en-US" sz="1600" b="1" dirty="0"/>
          </a:p>
        </p:txBody>
      </p:sp>
      <p:sp>
        <p:nvSpPr>
          <p:cNvPr id="4" name="Slide Number Placeholder 3"/>
          <p:cNvSpPr>
            <a:spLocks noGrp="1"/>
          </p:cNvSpPr>
          <p:nvPr>
            <p:ph type="sldNum" sz="quarter" idx="5"/>
          </p:nvPr>
        </p:nvSpPr>
        <p:spPr/>
        <p:txBody>
          <a:bodyPr/>
          <a:lstStyle/>
          <a:p>
            <a:fld id="{30297127-1E13-4AA5-AC18-6841A99A8065}" type="slidenum">
              <a:rPr lang="en-US" smtClean="0"/>
              <a:t>12</a:t>
            </a:fld>
            <a:endParaRPr lang="en-US" dirty="0"/>
          </a:p>
        </p:txBody>
      </p:sp>
    </p:spTree>
    <p:extLst>
      <p:ext uri="{BB962C8B-B14F-4D97-AF65-F5344CB8AC3E}">
        <p14:creationId xmlns:p14="http://schemas.microsoft.com/office/powerpoint/2010/main" val="1821592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p:txBody>
          <a:bodyPr/>
          <a:lstStyle/>
          <a:p>
            <a:pPr marL="228600" indent="-228600">
              <a:buAutoNum type="arabicPeriod"/>
            </a:pPr>
            <a:r>
              <a:rPr lang="en-US" sz="1600" dirty="0"/>
              <a:t>Have participants refer to the questions on the screen and offer their final thoughts. </a:t>
            </a: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30297127-1E13-4AA5-AC18-6841A99A8065}" type="slidenum">
              <a:rPr lang="en-US" smtClean="0"/>
              <a:t>13</a:t>
            </a:fld>
            <a:endParaRPr lang="en-US" dirty="0"/>
          </a:p>
        </p:txBody>
      </p:sp>
    </p:spTree>
    <p:extLst>
      <p:ext uri="{BB962C8B-B14F-4D97-AF65-F5344CB8AC3E}">
        <p14:creationId xmlns:p14="http://schemas.microsoft.com/office/powerpoint/2010/main" val="3223109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35013"/>
            <a:ext cx="5486400" cy="3086100"/>
          </a:xfrm>
        </p:spPr>
      </p:sp>
      <p:sp>
        <p:nvSpPr>
          <p:cNvPr id="3" name="Notes Placeholder 2"/>
          <p:cNvSpPr>
            <a:spLocks noGrp="1"/>
          </p:cNvSpPr>
          <p:nvPr>
            <p:ph type="body" idx="1"/>
          </p:nvPr>
        </p:nvSpPr>
        <p:spPr>
          <a:xfrm>
            <a:off x="685800" y="4319688"/>
            <a:ext cx="5486400" cy="1288983"/>
          </a:xfrm>
        </p:spPr>
        <p:txBody>
          <a:bodyPr/>
          <a:lstStyle/>
          <a:p>
            <a:pPr marL="342900" marR="0" lvl="0" indent="-342900">
              <a:lnSpc>
                <a:spcPct val="107000"/>
              </a:lnSpc>
              <a:spcBef>
                <a:spcPts val="0"/>
              </a:spcBef>
              <a:spcAft>
                <a:spcPts val="0"/>
              </a:spcAft>
              <a:buFont typeface="+mj-lt"/>
              <a:buAutoNum type="arabi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Review Session Goals, where this course fits into the Membership curriculum of RLI</a:t>
            </a:r>
          </a:p>
          <a:p>
            <a:pPr marL="342900" marR="0" lvl="0" indent="-342900">
              <a:lnSpc>
                <a:spcPct val="107000"/>
              </a:lnSpc>
              <a:spcBef>
                <a:spcPts val="0"/>
              </a:spcBef>
              <a:spcAft>
                <a:spcPts val="0"/>
              </a:spcAft>
              <a:buFont typeface="+mj-lt"/>
              <a:buAutoNum type="arabi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Invite participants to refer to the Rotary &amp; Ethics section of the Participant Manual – RE-1, RE-2, RE-3 – for reference. </a:t>
            </a:r>
          </a:p>
          <a:p>
            <a:endParaRPr lang="en-US" dirty="0"/>
          </a:p>
        </p:txBody>
      </p:sp>
      <p:sp>
        <p:nvSpPr>
          <p:cNvPr id="4" name="Slide Number Placeholder 3"/>
          <p:cNvSpPr>
            <a:spLocks noGrp="1"/>
          </p:cNvSpPr>
          <p:nvPr>
            <p:ph type="sldNum" sz="quarter" idx="5"/>
          </p:nvPr>
        </p:nvSpPr>
        <p:spPr/>
        <p:txBody>
          <a:bodyPr/>
          <a:lstStyle/>
          <a:p>
            <a:fld id="{30297127-1E13-4AA5-AC18-6841A99A8065}" type="slidenum">
              <a:rPr lang="en-US" smtClean="0"/>
              <a:t>2</a:t>
            </a:fld>
            <a:endParaRPr lang="en-US" dirty="0"/>
          </a:p>
        </p:txBody>
      </p:sp>
    </p:spTree>
    <p:extLst>
      <p:ext uri="{BB962C8B-B14F-4D97-AF65-F5344CB8AC3E}">
        <p14:creationId xmlns:p14="http://schemas.microsoft.com/office/powerpoint/2010/main" val="421395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685800" y="4021172"/>
            <a:ext cx="5486400" cy="1640326"/>
          </a:xfrm>
        </p:spPr>
        <p:txBody>
          <a:bodyPr/>
          <a:lstStyle/>
          <a:p>
            <a:pPr marL="228600" indent="-228600">
              <a:buAutoNum type="arabicPeriod"/>
            </a:pPr>
            <a:r>
              <a:rPr lang="en-US" sz="1600" dirty="0"/>
              <a:t>Participants will change their name on their image to identify their club.</a:t>
            </a:r>
          </a:p>
          <a:p>
            <a:pPr marL="228600" indent="-228600">
              <a:buAutoNum type="arabicPeriod"/>
            </a:pPr>
            <a:r>
              <a:rPr lang="en-US" sz="1600" dirty="0"/>
              <a:t>They will use the reactions to indicate that they are finished.</a:t>
            </a:r>
          </a:p>
          <a:p>
            <a:pPr marL="228600" indent="-228600">
              <a:buAutoNum type="arabicPeriod"/>
            </a:pPr>
            <a:r>
              <a:rPr lang="en-US" sz="1600" dirty="0"/>
              <a:t>This is a way to have participants practice changing their name and using the reactions.</a:t>
            </a:r>
          </a:p>
          <a:p>
            <a:pPr marL="228600" indent="-228600">
              <a:buAutoNum type="arabicPeriod"/>
            </a:pPr>
            <a:endParaRPr lang="en-US" sz="1600" dirty="0"/>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30297127-1E13-4AA5-AC18-6841A99A8065}" type="slidenum">
              <a:rPr lang="en-US" smtClean="0"/>
              <a:t>3</a:t>
            </a:fld>
            <a:endParaRPr lang="en-US" dirty="0"/>
          </a:p>
        </p:txBody>
      </p:sp>
    </p:spTree>
    <p:extLst>
      <p:ext uri="{BB962C8B-B14F-4D97-AF65-F5344CB8AC3E}">
        <p14:creationId xmlns:p14="http://schemas.microsoft.com/office/powerpoint/2010/main" val="2073287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685800" y="3943350"/>
            <a:ext cx="5192486" cy="1669510"/>
          </a:xfrm>
        </p:spPr>
        <p:txBody>
          <a:bodyPr/>
          <a:lstStyle/>
          <a:p>
            <a:pPr marL="228600" indent="-228600">
              <a:buAutoNum type="arabicPeriod"/>
            </a:pPr>
            <a:r>
              <a:rPr lang="en-US" sz="1600" dirty="0"/>
              <a:t>Present the question on the screen:</a:t>
            </a:r>
          </a:p>
          <a:p>
            <a:pPr lvl="1"/>
            <a:r>
              <a:rPr lang="en-US" sz="1600" b="1" dirty="0"/>
              <a:t>Write down your initial thoughts. Raise your VIRTUAL HAND to respond.</a:t>
            </a:r>
          </a:p>
          <a:p>
            <a:pPr marL="228600" indent="-228600">
              <a:buAutoNum type="arabicPeriod"/>
            </a:pPr>
            <a:r>
              <a:rPr lang="en-US" sz="1600" dirty="0"/>
              <a:t>Take one or two examples</a:t>
            </a:r>
          </a:p>
          <a:p>
            <a:pPr marL="228600" indent="-228600">
              <a:buAutoNum type="arabicPeriod"/>
            </a:pPr>
            <a:r>
              <a:rPr lang="en-US" sz="1600" dirty="0"/>
              <a:t>Ask for any additional thoughts and/or surprises</a:t>
            </a:r>
          </a:p>
        </p:txBody>
      </p:sp>
      <p:sp>
        <p:nvSpPr>
          <p:cNvPr id="4" name="Slide Number Placeholder 3"/>
          <p:cNvSpPr>
            <a:spLocks noGrp="1"/>
          </p:cNvSpPr>
          <p:nvPr>
            <p:ph type="sldNum" sz="quarter" idx="5"/>
          </p:nvPr>
        </p:nvSpPr>
        <p:spPr/>
        <p:txBody>
          <a:bodyPr/>
          <a:lstStyle/>
          <a:p>
            <a:fld id="{30297127-1E13-4AA5-AC18-6841A99A8065}" type="slidenum">
              <a:rPr lang="en-US" smtClean="0"/>
              <a:t>4</a:t>
            </a:fld>
            <a:endParaRPr lang="en-US" dirty="0"/>
          </a:p>
        </p:txBody>
      </p:sp>
    </p:spTree>
    <p:extLst>
      <p:ext uri="{BB962C8B-B14F-4D97-AF65-F5344CB8AC3E}">
        <p14:creationId xmlns:p14="http://schemas.microsoft.com/office/powerpoint/2010/main" val="1055277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3350" y="415925"/>
            <a:ext cx="3967163" cy="2232025"/>
          </a:xfrm>
        </p:spPr>
      </p:sp>
      <p:sp>
        <p:nvSpPr>
          <p:cNvPr id="3" name="Notes Placeholder 2"/>
          <p:cNvSpPr>
            <a:spLocks noGrp="1"/>
          </p:cNvSpPr>
          <p:nvPr>
            <p:ph type="body" idx="1"/>
          </p:nvPr>
        </p:nvSpPr>
        <p:spPr>
          <a:xfrm>
            <a:off x="685800" y="2810425"/>
            <a:ext cx="5486400" cy="5917650"/>
          </a:xfrm>
        </p:spPr>
        <p:txBody>
          <a:bodyPr/>
          <a:lstStyle/>
          <a:p>
            <a:pPr marL="228600" indent="-228600">
              <a:buAutoNum type="arabicPeriod"/>
            </a:pPr>
            <a:r>
              <a:rPr lang="en-US" sz="1600" dirty="0"/>
              <a:t>Set up the Breakouts</a:t>
            </a:r>
          </a:p>
          <a:p>
            <a:pPr marL="228600" indent="-228600">
              <a:buAutoNum type="arabicPeriod"/>
            </a:pPr>
            <a:r>
              <a:rPr lang="en-US" sz="1600" dirty="0"/>
              <a:t>Assign participants to one of three breakout groups.</a:t>
            </a:r>
          </a:p>
          <a:p>
            <a:pPr marL="228600" indent="-228600">
              <a:buAutoNum type="arabicPeriod"/>
            </a:pPr>
            <a:r>
              <a:rPr lang="en-US" sz="1600" dirty="0"/>
              <a:t>Each group will review a specific scenario</a:t>
            </a:r>
          </a:p>
          <a:p>
            <a:pPr marL="628650" lvl="1" indent="-171450">
              <a:buFont typeface="Arial" panose="020B0604020202020204" pitchFamily="34" charset="0"/>
              <a:buChar char="•"/>
            </a:pPr>
            <a:r>
              <a:rPr lang="en-US" sz="1600" dirty="0"/>
              <a:t>Misuse of Funds </a:t>
            </a:r>
          </a:p>
          <a:p>
            <a:pPr marL="628650" lvl="1" indent="-171450">
              <a:buFont typeface="Arial" panose="020B0604020202020204" pitchFamily="34" charset="0"/>
              <a:buChar char="•"/>
            </a:pPr>
            <a:r>
              <a:rPr lang="en-US" sz="1600" dirty="0"/>
              <a:t>Forming a Satellite </a:t>
            </a:r>
          </a:p>
          <a:p>
            <a:pPr marL="628650" lvl="1" indent="-171450">
              <a:buFont typeface="Arial" panose="020B0604020202020204" pitchFamily="34" charset="0"/>
              <a:buChar char="•"/>
            </a:pPr>
            <a:r>
              <a:rPr lang="en-US" sz="1600" dirty="0"/>
              <a:t>Name Change</a:t>
            </a:r>
          </a:p>
          <a:p>
            <a:pPr marL="228600" indent="-228600">
              <a:buAutoNum type="arabicPeriod"/>
            </a:pPr>
            <a:r>
              <a:rPr lang="en-US" sz="1600" dirty="0"/>
              <a:t>The sample scenarios are available in My Event. </a:t>
            </a:r>
          </a:p>
          <a:p>
            <a:pPr marL="228600" indent="-228600">
              <a:buAutoNum type="arabicPeriod"/>
            </a:pPr>
            <a:r>
              <a:rPr lang="en-US" sz="1600" dirty="0"/>
              <a:t>Provide directions for the breakout:</a:t>
            </a:r>
          </a:p>
          <a:p>
            <a:pPr lvl="1"/>
            <a:r>
              <a:rPr lang="en-US" sz="1600" b="1" dirty="0"/>
              <a:t>In this exercise we will explore an issue that might be faced by a Rotary Board of Directors. You will be assigned to one of three breakout rooms. Breakout A – Misuse of Funds; Breakout B – Forming a Satellite; Breakout C – Name Change</a:t>
            </a:r>
          </a:p>
          <a:p>
            <a:pPr marL="742950" lvl="1" indent="-285750">
              <a:buFont typeface="Arial" panose="020B0604020202020204" pitchFamily="34" charset="0"/>
              <a:buChar char="•"/>
            </a:pPr>
            <a:r>
              <a:rPr lang="en-US" sz="1600" b="1" dirty="0"/>
              <a:t>Review the scenario and identify the issue(s).</a:t>
            </a:r>
          </a:p>
          <a:p>
            <a:pPr marL="742950" lvl="1" indent="-285750">
              <a:buFont typeface="Arial" panose="020B0604020202020204" pitchFamily="34" charset="0"/>
              <a:buChar char="•"/>
            </a:pPr>
            <a:r>
              <a:rPr lang="en-US" sz="1600" b="1" dirty="0"/>
              <a:t>Determine the considerations that need to be addressed.</a:t>
            </a:r>
          </a:p>
          <a:p>
            <a:pPr marL="742950" lvl="1" indent="-285750">
              <a:buFont typeface="Arial" panose="020B0604020202020204" pitchFamily="34" charset="0"/>
              <a:buChar char="•"/>
            </a:pPr>
            <a:r>
              <a:rPr lang="en-US" sz="1600" b="1" dirty="0"/>
              <a:t>Develop an action plan including how (or whether) to share the issue to the club</a:t>
            </a:r>
          </a:p>
          <a:p>
            <a:pPr lvl="1"/>
            <a:r>
              <a:rPr lang="en-US" sz="1600" b="1" dirty="0"/>
              <a:t>We’ll bring you back to the main room to discuss your findings after 10 minutes. </a:t>
            </a:r>
          </a:p>
          <a:p>
            <a:pPr lvl="1"/>
            <a:endParaRPr lang="en-US" sz="1600" b="1" dirty="0"/>
          </a:p>
          <a:p>
            <a:pPr lvl="1"/>
            <a:r>
              <a:rPr lang="en-US" sz="1600" b="1" dirty="0"/>
              <a:t>Each group needs to identify a spokesperson to report on the group’s conclusions.</a:t>
            </a:r>
          </a:p>
          <a:p>
            <a:pPr lvl="1"/>
            <a:endParaRPr lang="en-US" sz="1600" dirty="0"/>
          </a:p>
          <a:p>
            <a:pPr marL="228600" indent="-228600">
              <a:buAutoNum type="arabicPeriod"/>
            </a:pPr>
            <a:endParaRPr lang="en-US" sz="1600" dirty="0"/>
          </a:p>
          <a:p>
            <a:pPr lvl="1"/>
            <a:endParaRPr lang="en-US" sz="1400" b="1" dirty="0"/>
          </a:p>
        </p:txBody>
      </p:sp>
      <p:sp>
        <p:nvSpPr>
          <p:cNvPr id="4" name="Slide Number Placeholder 3"/>
          <p:cNvSpPr>
            <a:spLocks noGrp="1"/>
          </p:cNvSpPr>
          <p:nvPr>
            <p:ph type="sldNum" sz="quarter" idx="5"/>
          </p:nvPr>
        </p:nvSpPr>
        <p:spPr/>
        <p:txBody>
          <a:bodyPr/>
          <a:lstStyle/>
          <a:p>
            <a:fld id="{30297127-1E13-4AA5-AC18-6841A99A8065}" type="slidenum">
              <a:rPr lang="en-US" smtClean="0"/>
              <a:t>5</a:t>
            </a:fld>
            <a:endParaRPr lang="en-US" dirty="0"/>
          </a:p>
        </p:txBody>
      </p:sp>
    </p:spTree>
    <p:extLst>
      <p:ext uri="{BB962C8B-B14F-4D97-AF65-F5344CB8AC3E}">
        <p14:creationId xmlns:p14="http://schemas.microsoft.com/office/powerpoint/2010/main" val="1983714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685800" y="4098993"/>
            <a:ext cx="5486400" cy="3600450"/>
          </a:xfrm>
        </p:spPr>
        <p:txBody>
          <a:bodyPr/>
          <a:lstStyle/>
          <a:p>
            <a:pPr marL="228600" indent="-228600">
              <a:buAutoNum type="arabicPeriod"/>
            </a:pPr>
            <a:r>
              <a:rPr lang="en-US" sz="1600" dirty="0"/>
              <a:t>Ask breakout group spokespersons to report back from their breakout group. </a:t>
            </a:r>
          </a:p>
          <a:p>
            <a:endParaRPr lang="en-US" sz="1600" dirty="0"/>
          </a:p>
          <a:p>
            <a:r>
              <a:rPr lang="en-US" sz="1600" i="1" dirty="0"/>
              <a:t>NOTE: Hidden Scenario – The set-up is a modern take on the “Four Way Test” situation encountered by Rotarian Herbert J. Taylor, later President of Rotary International, at the Club Aluminum Company of Chicago in 1932. The remainder of this session will focus on the evolution and current use of the Four Way Test. </a:t>
            </a:r>
          </a:p>
          <a:p>
            <a:endParaRPr lang="en-US" sz="1600" b="1" dirty="0"/>
          </a:p>
          <a:p>
            <a:endParaRPr lang="en-US" sz="1600" dirty="0"/>
          </a:p>
        </p:txBody>
      </p:sp>
      <p:sp>
        <p:nvSpPr>
          <p:cNvPr id="4" name="Slide Number Placeholder 3"/>
          <p:cNvSpPr>
            <a:spLocks noGrp="1"/>
          </p:cNvSpPr>
          <p:nvPr>
            <p:ph type="sldNum" sz="quarter" idx="5"/>
          </p:nvPr>
        </p:nvSpPr>
        <p:spPr/>
        <p:txBody>
          <a:bodyPr/>
          <a:lstStyle/>
          <a:p>
            <a:fld id="{30297127-1E13-4AA5-AC18-6841A99A8065}" type="slidenum">
              <a:rPr lang="en-US" smtClean="0"/>
              <a:t>6</a:t>
            </a:fld>
            <a:endParaRPr lang="en-US" dirty="0"/>
          </a:p>
        </p:txBody>
      </p:sp>
    </p:spTree>
    <p:extLst>
      <p:ext uri="{BB962C8B-B14F-4D97-AF65-F5344CB8AC3E}">
        <p14:creationId xmlns:p14="http://schemas.microsoft.com/office/powerpoint/2010/main" val="2731091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49275"/>
            <a:ext cx="5486400" cy="3086100"/>
          </a:xfrm>
        </p:spPr>
      </p:sp>
      <p:sp>
        <p:nvSpPr>
          <p:cNvPr id="3" name="Notes Placeholder 2"/>
          <p:cNvSpPr>
            <a:spLocks noGrp="1"/>
          </p:cNvSpPr>
          <p:nvPr>
            <p:ph type="body" idx="1"/>
          </p:nvPr>
        </p:nvSpPr>
        <p:spPr>
          <a:xfrm>
            <a:off x="685800" y="3943350"/>
            <a:ext cx="5486400" cy="2282352"/>
          </a:xfrm>
        </p:spPr>
        <p:txBody>
          <a:bodyPr/>
          <a:lstStyle/>
          <a:p>
            <a:pPr marL="228600" indent="-228600">
              <a:buAutoNum type="arabicPeriod"/>
            </a:pPr>
            <a:r>
              <a:rPr lang="en-US" sz="1600" dirty="0"/>
              <a:t>Refer to the question on the slide</a:t>
            </a:r>
          </a:p>
          <a:p>
            <a:pPr marL="628650" lvl="1" indent="-171450">
              <a:buFont typeface="Arial" panose="020B0604020202020204" pitchFamily="34" charset="0"/>
              <a:buChar char="•"/>
            </a:pPr>
            <a:r>
              <a:rPr lang="en-US" sz="1600" b="1" dirty="0"/>
              <a:t>What are the ethical issues raised in the breakout scenarios?</a:t>
            </a:r>
          </a:p>
          <a:p>
            <a:pPr marL="628650" lvl="1" indent="-171450">
              <a:buFont typeface="Arial" panose="020B0604020202020204" pitchFamily="34" charset="0"/>
              <a:buChar char="•"/>
            </a:pPr>
            <a:r>
              <a:rPr lang="en-US" sz="1600" b="1" dirty="0"/>
              <a:t>Let’s hear your thoughts.</a:t>
            </a:r>
          </a:p>
          <a:p>
            <a:pPr lvl="1"/>
            <a:endParaRPr lang="en-US" sz="1600" dirty="0"/>
          </a:p>
          <a:p>
            <a:pPr marL="228600" indent="-228600">
              <a:buAutoNum type="arabicPeriod"/>
            </a:pPr>
            <a:r>
              <a:rPr lang="en-US" sz="1600" dirty="0"/>
              <a:t>Direct participants to unmute to respond or raise their virtual hand</a:t>
            </a: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30297127-1E13-4AA5-AC18-6841A99A8065}" type="slidenum">
              <a:rPr lang="en-US" smtClean="0"/>
              <a:t>7</a:t>
            </a:fld>
            <a:endParaRPr lang="en-US" dirty="0"/>
          </a:p>
        </p:txBody>
      </p:sp>
    </p:spTree>
    <p:extLst>
      <p:ext uri="{BB962C8B-B14F-4D97-AF65-F5344CB8AC3E}">
        <p14:creationId xmlns:p14="http://schemas.microsoft.com/office/powerpoint/2010/main" val="342457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3300" y="455613"/>
            <a:ext cx="5156200" cy="2900362"/>
          </a:xfrm>
        </p:spPr>
      </p:sp>
      <p:sp>
        <p:nvSpPr>
          <p:cNvPr id="3" name="Notes Placeholder 2"/>
          <p:cNvSpPr>
            <a:spLocks noGrp="1"/>
          </p:cNvSpPr>
          <p:nvPr>
            <p:ph type="body" idx="1"/>
          </p:nvPr>
        </p:nvSpPr>
        <p:spPr>
          <a:xfrm>
            <a:off x="640364" y="3860997"/>
            <a:ext cx="5947860" cy="4436757"/>
          </a:xfrm>
        </p:spPr>
        <p:txBody>
          <a:bodyPr/>
          <a:lstStyle/>
          <a:p>
            <a:pPr marL="342900" indent="-342900">
              <a:buAutoNum type="arabicPeriod"/>
            </a:pPr>
            <a:r>
              <a:rPr lang="en-US" sz="1600" dirty="0"/>
              <a:t>Introduce the group to the ethical foundation in Rotary and how it developed. </a:t>
            </a:r>
          </a:p>
          <a:p>
            <a:pPr marL="342900" indent="-342900">
              <a:buAutoNum type="arabicPeriod"/>
            </a:pPr>
            <a:r>
              <a:rPr lang="en-US" sz="1600" dirty="0"/>
              <a:t>The historical perspective include the following:</a:t>
            </a:r>
          </a:p>
          <a:p>
            <a:pPr marL="742950" lvl="1" indent="-285750">
              <a:buFont typeface="Arial" panose="020B0604020202020204" pitchFamily="34" charset="0"/>
              <a:buChar char="•"/>
            </a:pPr>
            <a:r>
              <a:rPr lang="en-US" sz="1600" dirty="0"/>
              <a:t>CHICAGO @ 1900: “Regional divisions, ethnic and racial tensions, intense partisan rivalries, conflicting special-interest groups, and political corruption have characterized the complex political culture of Illinois,” (Taken from Encyclopedia of Chicago)</a:t>
            </a:r>
          </a:p>
          <a:p>
            <a:pPr marL="742950" lvl="1" indent="-285750">
              <a:buFont typeface="Arial" panose="020B0604020202020204" pitchFamily="34" charset="0"/>
              <a:buChar char="•"/>
            </a:pPr>
            <a:r>
              <a:rPr lang="en-US" sz="1600" dirty="0"/>
              <a:t>Paul Harris had a vision to create a fellowship of businessmen from different occupations based on ethical behavior in all aspects of life. </a:t>
            </a:r>
          </a:p>
          <a:p>
            <a:pPr marL="342900" indent="-342900">
              <a:buAutoNum type="arabicPeriod"/>
            </a:pPr>
            <a:r>
              <a:rPr lang="en-US" sz="1600" dirty="0"/>
              <a:t>Point out the importance of Integrity and its prominence as one of Rotary’s Core Values</a:t>
            </a:r>
          </a:p>
          <a:p>
            <a:pPr lvl="1"/>
            <a:endParaRPr lang="en-US" sz="1600" dirty="0"/>
          </a:p>
        </p:txBody>
      </p:sp>
      <p:sp>
        <p:nvSpPr>
          <p:cNvPr id="4" name="Slide Number Placeholder 3"/>
          <p:cNvSpPr>
            <a:spLocks noGrp="1"/>
          </p:cNvSpPr>
          <p:nvPr>
            <p:ph type="sldNum" sz="quarter" idx="5"/>
          </p:nvPr>
        </p:nvSpPr>
        <p:spPr/>
        <p:txBody>
          <a:bodyPr/>
          <a:lstStyle/>
          <a:p>
            <a:fld id="{30297127-1E13-4AA5-AC18-6841A99A8065}" type="slidenum">
              <a:rPr lang="en-US" smtClean="0"/>
              <a:t>8</a:t>
            </a:fld>
            <a:endParaRPr lang="en-US" dirty="0"/>
          </a:p>
        </p:txBody>
      </p:sp>
    </p:spTree>
    <p:extLst>
      <p:ext uri="{BB962C8B-B14F-4D97-AF65-F5344CB8AC3E}">
        <p14:creationId xmlns:p14="http://schemas.microsoft.com/office/powerpoint/2010/main" val="1504119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685800" y="4076819"/>
            <a:ext cx="5486400" cy="3600450"/>
          </a:xfrm>
        </p:spPr>
        <p:txBody>
          <a:bodyPr/>
          <a:lstStyle/>
          <a:p>
            <a:pPr marL="228600" indent="-228600">
              <a:buAutoNum type="arabicPeriod"/>
            </a:pPr>
            <a:r>
              <a:rPr lang="en-US" sz="1600" dirty="0"/>
              <a:t>Initiate discussion by sharing the story of the 4 Way Test:</a:t>
            </a:r>
          </a:p>
          <a:p>
            <a:pPr lvl="1"/>
            <a:r>
              <a:rPr lang="en-US" sz="1600" b="1" dirty="0"/>
              <a:t>This is a similar situation to the one Rotarian Herbert J. Taylor confronted when he took over management of the Club Aluminum Company of Chicago in 1932 and created the Four-Way Test.  He gathered four of his employees of different backgrounds who agreed that this test was consistent with the tenets of each of their religions. </a:t>
            </a:r>
          </a:p>
          <a:p>
            <a:pPr lvl="1"/>
            <a:endParaRPr lang="en-US" sz="800" b="1" dirty="0"/>
          </a:p>
          <a:p>
            <a:pPr lvl="1"/>
            <a:r>
              <a:rPr lang="en-US" sz="1600" b="1" dirty="0"/>
              <a:t>Of the things we think, say, or do… Why this is an ethical statement for Rotarians and clubs?</a:t>
            </a:r>
          </a:p>
          <a:p>
            <a:pPr lvl="1"/>
            <a:endParaRPr lang="en-US" sz="1600" b="1" dirty="0"/>
          </a:p>
          <a:p>
            <a:pPr marL="228600" indent="-228600">
              <a:buAutoNum type="arabicPeriod"/>
            </a:pPr>
            <a:r>
              <a:rPr lang="en-US" sz="1600" dirty="0"/>
              <a:t>Raise virtual hand and unmute to respond. Take one or two examples.</a:t>
            </a:r>
          </a:p>
          <a:p>
            <a:pPr marL="228600" indent="-228600">
              <a:buAutoNum type="arabicPeriod"/>
            </a:pPr>
            <a:endParaRPr lang="en-US" sz="1600" dirty="0"/>
          </a:p>
        </p:txBody>
      </p:sp>
      <p:sp>
        <p:nvSpPr>
          <p:cNvPr id="4" name="Slide Number Placeholder 3"/>
          <p:cNvSpPr>
            <a:spLocks noGrp="1"/>
          </p:cNvSpPr>
          <p:nvPr>
            <p:ph type="sldNum" sz="quarter" idx="5"/>
          </p:nvPr>
        </p:nvSpPr>
        <p:spPr/>
        <p:txBody>
          <a:bodyPr/>
          <a:lstStyle/>
          <a:p>
            <a:fld id="{30297127-1E13-4AA5-AC18-6841A99A8065}" type="slidenum">
              <a:rPr lang="en-US" smtClean="0"/>
              <a:t>9</a:t>
            </a:fld>
            <a:endParaRPr lang="en-US" dirty="0"/>
          </a:p>
        </p:txBody>
      </p:sp>
    </p:spTree>
    <p:extLst>
      <p:ext uri="{BB962C8B-B14F-4D97-AF65-F5344CB8AC3E}">
        <p14:creationId xmlns:p14="http://schemas.microsoft.com/office/powerpoint/2010/main" val="3144805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3812D-7B10-4134-A679-A48C6C074C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7C1A1B-4B3D-4B26-B084-D629B2EFF9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769BA1-5DAE-4C42-904D-D20A4657FB34}"/>
              </a:ext>
            </a:extLst>
          </p:cNvPr>
          <p:cNvSpPr>
            <a:spLocks noGrp="1"/>
          </p:cNvSpPr>
          <p:nvPr>
            <p:ph type="dt" sz="half" idx="10"/>
          </p:nvPr>
        </p:nvSpPr>
        <p:spPr/>
        <p:txBody>
          <a:bodyPr/>
          <a:lstStyle/>
          <a:p>
            <a:fld id="{903BF547-2350-4637-9E76-85EBCAC72CB5}" type="datetime1">
              <a:rPr lang="en-US" smtClean="0"/>
              <a:t>3/20/2021</a:t>
            </a:fld>
            <a:endParaRPr lang="en-US" dirty="0"/>
          </a:p>
        </p:txBody>
      </p:sp>
      <p:sp>
        <p:nvSpPr>
          <p:cNvPr id="5" name="Footer Placeholder 4">
            <a:extLst>
              <a:ext uri="{FF2B5EF4-FFF2-40B4-BE49-F238E27FC236}">
                <a16:creationId xmlns:a16="http://schemas.microsoft.com/office/drawing/2014/main" id="{71D33881-A96B-4B3F-BCEA-9F158BCAA5A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AA8D2FC-3C11-474C-AE68-56C75F79EED3}"/>
              </a:ext>
            </a:extLst>
          </p:cNvPr>
          <p:cNvSpPr>
            <a:spLocks noGrp="1"/>
          </p:cNvSpPr>
          <p:nvPr>
            <p:ph type="sldNum" sz="quarter" idx="12"/>
          </p:nvPr>
        </p:nvSpPr>
        <p:spPr/>
        <p:txBody>
          <a:bodyPr/>
          <a:lstStyle/>
          <a:p>
            <a:fld id="{27CE633F-9882-4A5C-83A2-1109D0C73261}" type="slidenum">
              <a:rPr lang="en-US" smtClean="0"/>
              <a:t>‹#›</a:t>
            </a:fld>
            <a:endParaRPr lang="en-US" dirty="0"/>
          </a:p>
        </p:txBody>
      </p:sp>
    </p:spTree>
    <p:extLst>
      <p:ext uri="{BB962C8B-B14F-4D97-AF65-F5344CB8AC3E}">
        <p14:creationId xmlns:p14="http://schemas.microsoft.com/office/powerpoint/2010/main" val="1718595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E2A5C-EEBA-4BF4-9A87-211FA5963C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D8320D-2A7D-4A1C-8AA4-BD58DF4093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294EAF-A21F-43B3-83EA-E17D8DB3EBD7}"/>
              </a:ext>
            </a:extLst>
          </p:cNvPr>
          <p:cNvSpPr>
            <a:spLocks noGrp="1"/>
          </p:cNvSpPr>
          <p:nvPr>
            <p:ph type="dt" sz="half" idx="10"/>
          </p:nvPr>
        </p:nvSpPr>
        <p:spPr/>
        <p:txBody>
          <a:bodyPr/>
          <a:lstStyle/>
          <a:p>
            <a:fld id="{F8C28544-120F-4D44-9599-51AE87403B48}" type="datetime1">
              <a:rPr lang="en-US" smtClean="0"/>
              <a:t>3/20/2021</a:t>
            </a:fld>
            <a:endParaRPr lang="en-US" dirty="0"/>
          </a:p>
        </p:txBody>
      </p:sp>
      <p:sp>
        <p:nvSpPr>
          <p:cNvPr id="5" name="Footer Placeholder 4">
            <a:extLst>
              <a:ext uri="{FF2B5EF4-FFF2-40B4-BE49-F238E27FC236}">
                <a16:creationId xmlns:a16="http://schemas.microsoft.com/office/drawing/2014/main" id="{872D481A-1984-425B-8CDE-7B8878453C3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2EEFB59-A90F-4C5D-B9C4-675B04C777D1}"/>
              </a:ext>
            </a:extLst>
          </p:cNvPr>
          <p:cNvSpPr>
            <a:spLocks noGrp="1"/>
          </p:cNvSpPr>
          <p:nvPr>
            <p:ph type="sldNum" sz="quarter" idx="12"/>
          </p:nvPr>
        </p:nvSpPr>
        <p:spPr/>
        <p:txBody>
          <a:bodyPr/>
          <a:lstStyle/>
          <a:p>
            <a:fld id="{27CE633F-9882-4A5C-83A2-1109D0C73261}" type="slidenum">
              <a:rPr lang="en-US" smtClean="0"/>
              <a:t>‹#›</a:t>
            </a:fld>
            <a:endParaRPr lang="en-US" dirty="0"/>
          </a:p>
        </p:txBody>
      </p:sp>
    </p:spTree>
    <p:extLst>
      <p:ext uri="{BB962C8B-B14F-4D97-AF65-F5344CB8AC3E}">
        <p14:creationId xmlns:p14="http://schemas.microsoft.com/office/powerpoint/2010/main" val="4111019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DCFB7A-50A9-4DE9-8ABB-702914FC50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021DAA-CDDA-4502-AE98-15EB5CF794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2AE0E2-EB98-45CD-BA61-E65014A7EB46}"/>
              </a:ext>
            </a:extLst>
          </p:cNvPr>
          <p:cNvSpPr>
            <a:spLocks noGrp="1"/>
          </p:cNvSpPr>
          <p:nvPr>
            <p:ph type="dt" sz="half" idx="10"/>
          </p:nvPr>
        </p:nvSpPr>
        <p:spPr/>
        <p:txBody>
          <a:bodyPr/>
          <a:lstStyle/>
          <a:p>
            <a:fld id="{FFFC7734-855F-4189-A2C5-23F4EB0FBAF5}" type="datetime1">
              <a:rPr lang="en-US" smtClean="0"/>
              <a:t>3/20/2021</a:t>
            </a:fld>
            <a:endParaRPr lang="en-US" dirty="0"/>
          </a:p>
        </p:txBody>
      </p:sp>
      <p:sp>
        <p:nvSpPr>
          <p:cNvPr id="5" name="Footer Placeholder 4">
            <a:extLst>
              <a:ext uri="{FF2B5EF4-FFF2-40B4-BE49-F238E27FC236}">
                <a16:creationId xmlns:a16="http://schemas.microsoft.com/office/drawing/2014/main" id="{DA1859D8-7223-480F-BEB1-98C3BFB54B8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21A257-1791-4F8E-8A2E-3DBF733054DA}"/>
              </a:ext>
            </a:extLst>
          </p:cNvPr>
          <p:cNvSpPr>
            <a:spLocks noGrp="1"/>
          </p:cNvSpPr>
          <p:nvPr>
            <p:ph type="sldNum" sz="quarter" idx="12"/>
          </p:nvPr>
        </p:nvSpPr>
        <p:spPr/>
        <p:txBody>
          <a:bodyPr/>
          <a:lstStyle/>
          <a:p>
            <a:fld id="{27CE633F-9882-4A5C-83A2-1109D0C73261}" type="slidenum">
              <a:rPr lang="en-US" smtClean="0"/>
              <a:t>‹#›</a:t>
            </a:fld>
            <a:endParaRPr lang="en-US" dirty="0"/>
          </a:p>
        </p:txBody>
      </p:sp>
    </p:spTree>
    <p:extLst>
      <p:ext uri="{BB962C8B-B14F-4D97-AF65-F5344CB8AC3E}">
        <p14:creationId xmlns:p14="http://schemas.microsoft.com/office/powerpoint/2010/main" val="3303339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05430-ECD0-4765-AB27-3BDDFD0BE5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65EB75-155F-49D3-8FED-B4D4EC4C77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EAF64C-7595-4582-B2BD-799BF548832B}"/>
              </a:ext>
            </a:extLst>
          </p:cNvPr>
          <p:cNvSpPr>
            <a:spLocks noGrp="1"/>
          </p:cNvSpPr>
          <p:nvPr>
            <p:ph type="dt" sz="half" idx="10"/>
          </p:nvPr>
        </p:nvSpPr>
        <p:spPr/>
        <p:txBody>
          <a:bodyPr/>
          <a:lstStyle/>
          <a:p>
            <a:fld id="{0D67EB7B-7F91-4A57-A0B7-1C1208A90877}" type="datetime1">
              <a:rPr lang="en-US" smtClean="0"/>
              <a:t>3/20/2021</a:t>
            </a:fld>
            <a:endParaRPr lang="en-US" dirty="0"/>
          </a:p>
        </p:txBody>
      </p:sp>
      <p:sp>
        <p:nvSpPr>
          <p:cNvPr id="5" name="Footer Placeholder 4">
            <a:extLst>
              <a:ext uri="{FF2B5EF4-FFF2-40B4-BE49-F238E27FC236}">
                <a16:creationId xmlns:a16="http://schemas.microsoft.com/office/drawing/2014/main" id="{ECAE4CE1-2898-4CB3-900D-C3478129918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EFEA2F0-7E89-413F-B099-6BBCDB7B265B}"/>
              </a:ext>
            </a:extLst>
          </p:cNvPr>
          <p:cNvSpPr>
            <a:spLocks noGrp="1"/>
          </p:cNvSpPr>
          <p:nvPr>
            <p:ph type="sldNum" sz="quarter" idx="12"/>
          </p:nvPr>
        </p:nvSpPr>
        <p:spPr/>
        <p:txBody>
          <a:bodyPr/>
          <a:lstStyle/>
          <a:p>
            <a:fld id="{27CE633F-9882-4A5C-83A2-1109D0C73261}" type="slidenum">
              <a:rPr lang="en-US" smtClean="0"/>
              <a:t>‹#›</a:t>
            </a:fld>
            <a:endParaRPr lang="en-US" dirty="0"/>
          </a:p>
        </p:txBody>
      </p:sp>
    </p:spTree>
    <p:extLst>
      <p:ext uri="{BB962C8B-B14F-4D97-AF65-F5344CB8AC3E}">
        <p14:creationId xmlns:p14="http://schemas.microsoft.com/office/powerpoint/2010/main" val="3010775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E8342-61B9-4C93-94E3-4547B7BAF0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1E6426-CE31-4D07-82CF-D84644B7BF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DF19C0-7140-41DC-A8AB-BB549F50DA6C}"/>
              </a:ext>
            </a:extLst>
          </p:cNvPr>
          <p:cNvSpPr>
            <a:spLocks noGrp="1"/>
          </p:cNvSpPr>
          <p:nvPr>
            <p:ph type="dt" sz="half" idx="10"/>
          </p:nvPr>
        </p:nvSpPr>
        <p:spPr/>
        <p:txBody>
          <a:bodyPr/>
          <a:lstStyle/>
          <a:p>
            <a:fld id="{34A1FCC1-6FF4-4ED5-892A-3FD64CDBE17D}" type="datetime1">
              <a:rPr lang="en-US" smtClean="0"/>
              <a:t>3/20/2021</a:t>
            </a:fld>
            <a:endParaRPr lang="en-US" dirty="0"/>
          </a:p>
        </p:txBody>
      </p:sp>
      <p:sp>
        <p:nvSpPr>
          <p:cNvPr id="5" name="Footer Placeholder 4">
            <a:extLst>
              <a:ext uri="{FF2B5EF4-FFF2-40B4-BE49-F238E27FC236}">
                <a16:creationId xmlns:a16="http://schemas.microsoft.com/office/drawing/2014/main" id="{DEA54EB4-B05C-4452-B8FC-F91E549C07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5F61F43-8470-4152-A0AE-934021C97E5A}"/>
              </a:ext>
            </a:extLst>
          </p:cNvPr>
          <p:cNvSpPr>
            <a:spLocks noGrp="1"/>
          </p:cNvSpPr>
          <p:nvPr>
            <p:ph type="sldNum" sz="quarter" idx="12"/>
          </p:nvPr>
        </p:nvSpPr>
        <p:spPr/>
        <p:txBody>
          <a:bodyPr/>
          <a:lstStyle/>
          <a:p>
            <a:fld id="{27CE633F-9882-4A5C-83A2-1109D0C73261}" type="slidenum">
              <a:rPr lang="en-US" smtClean="0"/>
              <a:t>‹#›</a:t>
            </a:fld>
            <a:endParaRPr lang="en-US" dirty="0"/>
          </a:p>
        </p:txBody>
      </p:sp>
    </p:spTree>
    <p:extLst>
      <p:ext uri="{BB962C8B-B14F-4D97-AF65-F5344CB8AC3E}">
        <p14:creationId xmlns:p14="http://schemas.microsoft.com/office/powerpoint/2010/main" val="1820302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425D4-7D8D-47E2-869B-5E76DCBC08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F30521-2727-4CCC-AA51-FE2E11AB03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F17C03-03EE-40CA-AD14-11BBBE369F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C3EA0F-AAFC-406B-A447-E88F87C32142}"/>
              </a:ext>
            </a:extLst>
          </p:cNvPr>
          <p:cNvSpPr>
            <a:spLocks noGrp="1"/>
          </p:cNvSpPr>
          <p:nvPr>
            <p:ph type="dt" sz="half" idx="10"/>
          </p:nvPr>
        </p:nvSpPr>
        <p:spPr/>
        <p:txBody>
          <a:bodyPr/>
          <a:lstStyle/>
          <a:p>
            <a:fld id="{25D2C182-47B4-4CAC-959A-C4457B2211A3}" type="datetime1">
              <a:rPr lang="en-US" smtClean="0"/>
              <a:t>3/20/2021</a:t>
            </a:fld>
            <a:endParaRPr lang="en-US" dirty="0"/>
          </a:p>
        </p:txBody>
      </p:sp>
      <p:sp>
        <p:nvSpPr>
          <p:cNvPr id="6" name="Footer Placeholder 5">
            <a:extLst>
              <a:ext uri="{FF2B5EF4-FFF2-40B4-BE49-F238E27FC236}">
                <a16:creationId xmlns:a16="http://schemas.microsoft.com/office/drawing/2014/main" id="{B1F4F9D4-7C2C-4B1D-BC1C-487651EE9B7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9D89AD6-727A-4901-B4F4-7C59577A9B53}"/>
              </a:ext>
            </a:extLst>
          </p:cNvPr>
          <p:cNvSpPr>
            <a:spLocks noGrp="1"/>
          </p:cNvSpPr>
          <p:nvPr>
            <p:ph type="sldNum" sz="quarter" idx="12"/>
          </p:nvPr>
        </p:nvSpPr>
        <p:spPr/>
        <p:txBody>
          <a:bodyPr/>
          <a:lstStyle/>
          <a:p>
            <a:fld id="{27CE633F-9882-4A5C-83A2-1109D0C73261}" type="slidenum">
              <a:rPr lang="en-US" smtClean="0"/>
              <a:t>‹#›</a:t>
            </a:fld>
            <a:endParaRPr lang="en-US" dirty="0"/>
          </a:p>
        </p:txBody>
      </p:sp>
    </p:spTree>
    <p:extLst>
      <p:ext uri="{BB962C8B-B14F-4D97-AF65-F5344CB8AC3E}">
        <p14:creationId xmlns:p14="http://schemas.microsoft.com/office/powerpoint/2010/main" val="2520296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CF6E7-F274-4811-9686-701C6518D4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A1DFAD-D48E-46E1-8155-8918112209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02040B-7F88-4FDA-89BE-B38D2FB91A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A5A9A8-795C-4395-985A-E5AA340764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315A25-08ED-46FE-8382-EC394BDB3A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F3A110-F6C6-4EDB-BBD7-D876E868ABBD}"/>
              </a:ext>
            </a:extLst>
          </p:cNvPr>
          <p:cNvSpPr>
            <a:spLocks noGrp="1"/>
          </p:cNvSpPr>
          <p:nvPr>
            <p:ph type="dt" sz="half" idx="10"/>
          </p:nvPr>
        </p:nvSpPr>
        <p:spPr/>
        <p:txBody>
          <a:bodyPr/>
          <a:lstStyle/>
          <a:p>
            <a:fld id="{2E9EE4D3-6A62-4026-B089-DF2D8F6C525A}" type="datetime1">
              <a:rPr lang="en-US" smtClean="0"/>
              <a:t>3/20/2021</a:t>
            </a:fld>
            <a:endParaRPr lang="en-US" dirty="0"/>
          </a:p>
        </p:txBody>
      </p:sp>
      <p:sp>
        <p:nvSpPr>
          <p:cNvPr id="8" name="Footer Placeholder 7">
            <a:extLst>
              <a:ext uri="{FF2B5EF4-FFF2-40B4-BE49-F238E27FC236}">
                <a16:creationId xmlns:a16="http://schemas.microsoft.com/office/drawing/2014/main" id="{D99B393D-898D-4175-8471-F0B5A2FF199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85F11E3-D6FB-4D4C-AA9A-541D587F5FC4}"/>
              </a:ext>
            </a:extLst>
          </p:cNvPr>
          <p:cNvSpPr>
            <a:spLocks noGrp="1"/>
          </p:cNvSpPr>
          <p:nvPr>
            <p:ph type="sldNum" sz="quarter" idx="12"/>
          </p:nvPr>
        </p:nvSpPr>
        <p:spPr/>
        <p:txBody>
          <a:bodyPr/>
          <a:lstStyle/>
          <a:p>
            <a:fld id="{27CE633F-9882-4A5C-83A2-1109D0C73261}" type="slidenum">
              <a:rPr lang="en-US" smtClean="0"/>
              <a:t>‹#›</a:t>
            </a:fld>
            <a:endParaRPr lang="en-US" dirty="0"/>
          </a:p>
        </p:txBody>
      </p:sp>
    </p:spTree>
    <p:extLst>
      <p:ext uri="{BB962C8B-B14F-4D97-AF65-F5344CB8AC3E}">
        <p14:creationId xmlns:p14="http://schemas.microsoft.com/office/powerpoint/2010/main" val="1101510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0B7E1-F58D-4582-B249-03D76657F6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D9D356C-AF04-40C7-8F04-5992267B9362}"/>
              </a:ext>
            </a:extLst>
          </p:cNvPr>
          <p:cNvSpPr>
            <a:spLocks noGrp="1"/>
          </p:cNvSpPr>
          <p:nvPr>
            <p:ph type="dt" sz="half" idx="10"/>
          </p:nvPr>
        </p:nvSpPr>
        <p:spPr/>
        <p:txBody>
          <a:bodyPr/>
          <a:lstStyle/>
          <a:p>
            <a:fld id="{20540571-887D-4605-A428-1EFE46C11492}" type="datetime1">
              <a:rPr lang="en-US" smtClean="0"/>
              <a:t>3/20/2021</a:t>
            </a:fld>
            <a:endParaRPr lang="en-US" dirty="0"/>
          </a:p>
        </p:txBody>
      </p:sp>
      <p:sp>
        <p:nvSpPr>
          <p:cNvPr id="4" name="Footer Placeholder 3">
            <a:extLst>
              <a:ext uri="{FF2B5EF4-FFF2-40B4-BE49-F238E27FC236}">
                <a16:creationId xmlns:a16="http://schemas.microsoft.com/office/drawing/2014/main" id="{9510137F-4BDA-43D6-B370-B21132F21F7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42FB11E-ED78-4516-ADE9-B3F3E5D5C109}"/>
              </a:ext>
            </a:extLst>
          </p:cNvPr>
          <p:cNvSpPr>
            <a:spLocks noGrp="1"/>
          </p:cNvSpPr>
          <p:nvPr>
            <p:ph type="sldNum" sz="quarter" idx="12"/>
          </p:nvPr>
        </p:nvSpPr>
        <p:spPr/>
        <p:txBody>
          <a:bodyPr/>
          <a:lstStyle/>
          <a:p>
            <a:fld id="{27CE633F-9882-4A5C-83A2-1109D0C73261}" type="slidenum">
              <a:rPr lang="en-US" smtClean="0"/>
              <a:t>‹#›</a:t>
            </a:fld>
            <a:endParaRPr lang="en-US" dirty="0"/>
          </a:p>
        </p:txBody>
      </p:sp>
    </p:spTree>
    <p:extLst>
      <p:ext uri="{BB962C8B-B14F-4D97-AF65-F5344CB8AC3E}">
        <p14:creationId xmlns:p14="http://schemas.microsoft.com/office/powerpoint/2010/main" val="898015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ABA817-26A0-4C18-8BDB-9B47EF57213D}"/>
              </a:ext>
            </a:extLst>
          </p:cNvPr>
          <p:cNvSpPr>
            <a:spLocks noGrp="1"/>
          </p:cNvSpPr>
          <p:nvPr>
            <p:ph type="dt" sz="half" idx="10"/>
          </p:nvPr>
        </p:nvSpPr>
        <p:spPr/>
        <p:txBody>
          <a:bodyPr/>
          <a:lstStyle/>
          <a:p>
            <a:fld id="{084EAE83-3E8C-42FB-8529-D8C0D2669795}" type="datetime1">
              <a:rPr lang="en-US" smtClean="0"/>
              <a:t>3/20/2021</a:t>
            </a:fld>
            <a:endParaRPr lang="en-US" dirty="0"/>
          </a:p>
        </p:txBody>
      </p:sp>
      <p:sp>
        <p:nvSpPr>
          <p:cNvPr id="3" name="Footer Placeholder 2">
            <a:extLst>
              <a:ext uri="{FF2B5EF4-FFF2-40B4-BE49-F238E27FC236}">
                <a16:creationId xmlns:a16="http://schemas.microsoft.com/office/drawing/2014/main" id="{3754DC51-DBA8-4B35-BAD1-1D8DDA3F161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991C606-A890-474D-859A-069BB5F8546B}"/>
              </a:ext>
            </a:extLst>
          </p:cNvPr>
          <p:cNvSpPr>
            <a:spLocks noGrp="1"/>
          </p:cNvSpPr>
          <p:nvPr>
            <p:ph type="sldNum" sz="quarter" idx="12"/>
          </p:nvPr>
        </p:nvSpPr>
        <p:spPr/>
        <p:txBody>
          <a:bodyPr/>
          <a:lstStyle/>
          <a:p>
            <a:fld id="{27CE633F-9882-4A5C-83A2-1109D0C73261}" type="slidenum">
              <a:rPr lang="en-US" smtClean="0"/>
              <a:t>‹#›</a:t>
            </a:fld>
            <a:endParaRPr lang="en-US" dirty="0"/>
          </a:p>
        </p:txBody>
      </p:sp>
    </p:spTree>
    <p:extLst>
      <p:ext uri="{BB962C8B-B14F-4D97-AF65-F5344CB8AC3E}">
        <p14:creationId xmlns:p14="http://schemas.microsoft.com/office/powerpoint/2010/main" val="203706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ECBD4-7C1F-4105-9965-851BC242AE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DE33E8-C9B4-44F2-8742-2E2715B7EB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87E71D-4B81-497A-9EEE-8D8E3E23E2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DAEA8A-481E-4B70-8899-FE6431C5927B}"/>
              </a:ext>
            </a:extLst>
          </p:cNvPr>
          <p:cNvSpPr>
            <a:spLocks noGrp="1"/>
          </p:cNvSpPr>
          <p:nvPr>
            <p:ph type="dt" sz="half" idx="10"/>
          </p:nvPr>
        </p:nvSpPr>
        <p:spPr/>
        <p:txBody>
          <a:bodyPr/>
          <a:lstStyle/>
          <a:p>
            <a:fld id="{E15240D0-978D-4789-96D0-061BFF934367}" type="datetime1">
              <a:rPr lang="en-US" smtClean="0"/>
              <a:t>3/20/2021</a:t>
            </a:fld>
            <a:endParaRPr lang="en-US" dirty="0"/>
          </a:p>
        </p:txBody>
      </p:sp>
      <p:sp>
        <p:nvSpPr>
          <p:cNvPr id="6" name="Footer Placeholder 5">
            <a:extLst>
              <a:ext uri="{FF2B5EF4-FFF2-40B4-BE49-F238E27FC236}">
                <a16:creationId xmlns:a16="http://schemas.microsoft.com/office/drawing/2014/main" id="{B99B7D63-A857-4464-B6FE-D46918C9FD5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164047E-1564-4496-AB8B-D5754D88ADE4}"/>
              </a:ext>
            </a:extLst>
          </p:cNvPr>
          <p:cNvSpPr>
            <a:spLocks noGrp="1"/>
          </p:cNvSpPr>
          <p:nvPr>
            <p:ph type="sldNum" sz="quarter" idx="12"/>
          </p:nvPr>
        </p:nvSpPr>
        <p:spPr/>
        <p:txBody>
          <a:bodyPr/>
          <a:lstStyle/>
          <a:p>
            <a:fld id="{27CE633F-9882-4A5C-83A2-1109D0C73261}" type="slidenum">
              <a:rPr lang="en-US" smtClean="0"/>
              <a:t>‹#›</a:t>
            </a:fld>
            <a:endParaRPr lang="en-US" dirty="0"/>
          </a:p>
        </p:txBody>
      </p:sp>
    </p:spTree>
    <p:extLst>
      <p:ext uri="{BB962C8B-B14F-4D97-AF65-F5344CB8AC3E}">
        <p14:creationId xmlns:p14="http://schemas.microsoft.com/office/powerpoint/2010/main" val="1325461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386EE-F3CA-4165-BA0C-EA77DB2CB2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373E1E-8D05-43DB-882D-B17B83F9DC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612B91E-FE35-4EF6-8F23-D69DD7CF4D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8416AD-F770-4F87-A451-B2758B4E75CF}"/>
              </a:ext>
            </a:extLst>
          </p:cNvPr>
          <p:cNvSpPr>
            <a:spLocks noGrp="1"/>
          </p:cNvSpPr>
          <p:nvPr>
            <p:ph type="dt" sz="half" idx="10"/>
          </p:nvPr>
        </p:nvSpPr>
        <p:spPr/>
        <p:txBody>
          <a:bodyPr/>
          <a:lstStyle/>
          <a:p>
            <a:fld id="{7CC70BB3-A76A-4D3E-9F5B-F05CA87DE5D2}" type="datetime1">
              <a:rPr lang="en-US" smtClean="0"/>
              <a:t>3/20/2021</a:t>
            </a:fld>
            <a:endParaRPr lang="en-US" dirty="0"/>
          </a:p>
        </p:txBody>
      </p:sp>
      <p:sp>
        <p:nvSpPr>
          <p:cNvPr id="6" name="Footer Placeholder 5">
            <a:extLst>
              <a:ext uri="{FF2B5EF4-FFF2-40B4-BE49-F238E27FC236}">
                <a16:creationId xmlns:a16="http://schemas.microsoft.com/office/drawing/2014/main" id="{9338E286-1B18-4D8B-AB1E-96BDCE5ADDF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465E9DD-0A62-4352-8184-021B838D299F}"/>
              </a:ext>
            </a:extLst>
          </p:cNvPr>
          <p:cNvSpPr>
            <a:spLocks noGrp="1"/>
          </p:cNvSpPr>
          <p:nvPr>
            <p:ph type="sldNum" sz="quarter" idx="12"/>
          </p:nvPr>
        </p:nvSpPr>
        <p:spPr/>
        <p:txBody>
          <a:bodyPr/>
          <a:lstStyle/>
          <a:p>
            <a:fld id="{27CE633F-9882-4A5C-83A2-1109D0C73261}" type="slidenum">
              <a:rPr lang="en-US" smtClean="0"/>
              <a:t>‹#›</a:t>
            </a:fld>
            <a:endParaRPr lang="en-US" dirty="0"/>
          </a:p>
        </p:txBody>
      </p:sp>
    </p:spTree>
    <p:extLst>
      <p:ext uri="{BB962C8B-B14F-4D97-AF65-F5344CB8AC3E}">
        <p14:creationId xmlns:p14="http://schemas.microsoft.com/office/powerpoint/2010/main" val="1763498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518E"/>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5D1D13-3A33-49AF-B1CF-D26954AA53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453F93-017F-44FF-BBDE-E6136D0E9B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69BDD9-2A53-4674-AEA6-9FFA57E345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13645A-C0BB-4FC5-A1ED-7C5D272AAEDF}" type="datetime1">
              <a:rPr lang="en-US" smtClean="0"/>
              <a:t>3/20/2021</a:t>
            </a:fld>
            <a:endParaRPr lang="en-US" dirty="0"/>
          </a:p>
        </p:txBody>
      </p:sp>
      <p:sp>
        <p:nvSpPr>
          <p:cNvPr id="5" name="Footer Placeholder 4">
            <a:extLst>
              <a:ext uri="{FF2B5EF4-FFF2-40B4-BE49-F238E27FC236}">
                <a16:creationId xmlns:a16="http://schemas.microsoft.com/office/drawing/2014/main" id="{D116FF43-1084-45C5-8AEF-A4F1D4AEF3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8B3C07F-2154-4CAC-BBC7-4C0946BBAF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CE633F-9882-4A5C-83A2-1109D0C73261}" type="slidenum">
              <a:rPr lang="en-US" smtClean="0"/>
              <a:pPr/>
              <a:t>‹#›</a:t>
            </a:fld>
            <a:endParaRPr lang="en-US" dirty="0"/>
          </a:p>
        </p:txBody>
      </p:sp>
    </p:spTree>
    <p:extLst>
      <p:ext uri="{BB962C8B-B14F-4D97-AF65-F5344CB8AC3E}">
        <p14:creationId xmlns:p14="http://schemas.microsoft.com/office/powerpoint/2010/main" val="400717385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518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37314-5F58-44E8-A9F2-7F473D48F913}"/>
              </a:ext>
            </a:extLst>
          </p:cNvPr>
          <p:cNvSpPr>
            <a:spLocks noGrp="1"/>
          </p:cNvSpPr>
          <p:nvPr>
            <p:ph type="ctrTitle"/>
          </p:nvPr>
        </p:nvSpPr>
        <p:spPr>
          <a:xfrm>
            <a:off x="593271" y="3686752"/>
            <a:ext cx="11005458" cy="1798226"/>
          </a:xfrm>
        </p:spPr>
        <p:txBody>
          <a:bodyPr anchor="b">
            <a:noAutofit/>
          </a:bodyPr>
          <a:lstStyle/>
          <a:p>
            <a:r>
              <a:rPr lang="en-US" sz="7200" b="1" dirty="0">
                <a:solidFill>
                  <a:schemeClr val="bg1"/>
                </a:solidFill>
              </a:rPr>
              <a:t>Rotary and Ethics</a:t>
            </a:r>
            <a:br>
              <a:rPr lang="en-US" sz="7200" b="1" dirty="0">
                <a:solidFill>
                  <a:schemeClr val="bg1"/>
                </a:solidFill>
              </a:rPr>
            </a:br>
            <a:r>
              <a:rPr lang="en-US" sz="5400" b="1" dirty="0">
                <a:solidFill>
                  <a:schemeClr val="bg1"/>
                </a:solidFill>
              </a:rPr>
              <a:t>RLI - Part II</a:t>
            </a:r>
          </a:p>
        </p:txBody>
      </p:sp>
      <p:grpSp>
        <p:nvGrpSpPr>
          <p:cNvPr id="5" name="Group 4">
            <a:extLst>
              <a:ext uri="{FF2B5EF4-FFF2-40B4-BE49-F238E27FC236}">
                <a16:creationId xmlns:a16="http://schemas.microsoft.com/office/drawing/2014/main" id="{20762C89-0B8D-47F9-B762-70F4787FBC1C}"/>
              </a:ext>
            </a:extLst>
          </p:cNvPr>
          <p:cNvGrpSpPr/>
          <p:nvPr/>
        </p:nvGrpSpPr>
        <p:grpSpPr>
          <a:xfrm>
            <a:off x="1020857" y="370118"/>
            <a:ext cx="10150285" cy="1865219"/>
            <a:chOff x="1020856" y="886868"/>
            <a:chExt cx="10150285" cy="1865219"/>
          </a:xfrm>
        </p:grpSpPr>
        <p:pic>
          <p:nvPicPr>
            <p:cNvPr id="7" name="Picture 6" descr="A picture containing drawing&#10;&#10;Description automatically generated">
              <a:extLst>
                <a:ext uri="{FF2B5EF4-FFF2-40B4-BE49-F238E27FC236}">
                  <a16:creationId xmlns:a16="http://schemas.microsoft.com/office/drawing/2014/main" id="{FC1A94E0-A806-49BA-BE8B-7EDE504FCD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856" y="903285"/>
              <a:ext cx="10150285" cy="1848802"/>
            </a:xfrm>
            <a:prstGeom prst="rect">
              <a:avLst/>
            </a:prstGeom>
          </p:spPr>
        </p:pic>
        <p:pic>
          <p:nvPicPr>
            <p:cNvPr id="4" name="Picture 3" descr="A sign on a pole&#10;&#10;Description automatically generated">
              <a:extLst>
                <a:ext uri="{FF2B5EF4-FFF2-40B4-BE49-F238E27FC236}">
                  <a16:creationId xmlns:a16="http://schemas.microsoft.com/office/drawing/2014/main" id="{6C7D0342-2AD8-4141-8D04-06C37694B1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293" y="886868"/>
              <a:ext cx="1865219" cy="1865219"/>
            </a:xfrm>
            <a:prstGeom prst="rect">
              <a:avLst/>
            </a:prstGeom>
          </p:spPr>
        </p:pic>
      </p:grpSp>
    </p:spTree>
    <p:extLst>
      <p:ext uri="{BB962C8B-B14F-4D97-AF65-F5344CB8AC3E}">
        <p14:creationId xmlns:p14="http://schemas.microsoft.com/office/powerpoint/2010/main" val="2949015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518E"/>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961C4581-0FC6-4D05-B765-607B571CBBAA}"/>
              </a:ext>
            </a:extLst>
          </p:cNvPr>
          <p:cNvSpPr>
            <a:spLocks noGrp="1"/>
          </p:cNvSpPr>
          <p:nvPr>
            <p:ph type="title"/>
          </p:nvPr>
        </p:nvSpPr>
        <p:spPr>
          <a:xfrm>
            <a:off x="256707" y="703421"/>
            <a:ext cx="4377976" cy="5149307"/>
          </a:xfrm>
          <a:solidFill>
            <a:schemeClr val="accent5">
              <a:lumMod val="20000"/>
              <a:lumOff val="80000"/>
            </a:schemeClr>
          </a:solidFill>
        </p:spPr>
        <p:txBody>
          <a:bodyPr>
            <a:normAutofit/>
          </a:bodyPr>
          <a:lstStyle/>
          <a:p>
            <a:r>
              <a:rPr lang="en-US" b="1" dirty="0">
                <a:solidFill>
                  <a:srgbClr val="00518E"/>
                </a:solidFill>
              </a:rPr>
              <a:t>What are “ETHICS” in my Rotary and vocational life?</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 name="Content Placeholder 2">
            <a:extLst>
              <a:ext uri="{FF2B5EF4-FFF2-40B4-BE49-F238E27FC236}">
                <a16:creationId xmlns:a16="http://schemas.microsoft.com/office/drawing/2014/main" id="{751A352D-477D-4819-9D3B-92516B9A8479}"/>
              </a:ext>
            </a:extLst>
          </p:cNvPr>
          <p:cNvSpPr>
            <a:spLocks noGrp="1"/>
          </p:cNvSpPr>
          <p:nvPr>
            <p:ph idx="1"/>
          </p:nvPr>
        </p:nvSpPr>
        <p:spPr>
          <a:xfrm>
            <a:off x="5221862" y="1719619"/>
            <a:ext cx="5948831" cy="2680548"/>
          </a:xfrm>
        </p:spPr>
        <p:txBody>
          <a:bodyPr anchor="ctr">
            <a:normAutofit/>
          </a:bodyPr>
          <a:lstStyle/>
          <a:p>
            <a:r>
              <a:rPr lang="en-US" sz="2400" dirty="0">
                <a:solidFill>
                  <a:srgbClr val="FEFFFF"/>
                </a:solidFill>
              </a:rPr>
              <a:t>I have an ethical statement which guides me personally</a:t>
            </a:r>
            <a:endParaRPr lang="en-US" sz="2400" b="1" dirty="0">
              <a:solidFill>
                <a:srgbClr val="FEFFFF"/>
              </a:solidFill>
            </a:endParaRPr>
          </a:p>
          <a:p>
            <a:r>
              <a:rPr lang="en-US" sz="2400" dirty="0">
                <a:solidFill>
                  <a:srgbClr val="FEFFFF"/>
                </a:solidFill>
              </a:rPr>
              <a:t>My club has an ethics statement</a:t>
            </a:r>
          </a:p>
          <a:p>
            <a:r>
              <a:rPr lang="en-US" sz="2400" dirty="0">
                <a:solidFill>
                  <a:srgbClr val="FEFFFF"/>
                </a:solidFill>
              </a:rPr>
              <a:t>My vocation has an ethics statement</a:t>
            </a:r>
          </a:p>
          <a:p>
            <a:r>
              <a:rPr lang="en-US" sz="2400" dirty="0">
                <a:solidFill>
                  <a:srgbClr val="FEFFFF"/>
                </a:solidFill>
              </a:rPr>
              <a:t>Have you developed an ethics statement, personally </a:t>
            </a:r>
            <a:r>
              <a:rPr lang="en-US" sz="2400">
                <a:solidFill>
                  <a:srgbClr val="FEFFFF"/>
                </a:solidFill>
              </a:rPr>
              <a:t>or professionally</a:t>
            </a:r>
            <a:endParaRPr lang="en-US" sz="2400" dirty="0">
              <a:solidFill>
                <a:srgbClr val="FEFFFF"/>
              </a:solidFill>
            </a:endParaRPr>
          </a:p>
        </p:txBody>
      </p:sp>
      <p:sp>
        <p:nvSpPr>
          <p:cNvPr id="4" name="TextBox 3">
            <a:extLst>
              <a:ext uri="{FF2B5EF4-FFF2-40B4-BE49-F238E27FC236}">
                <a16:creationId xmlns:a16="http://schemas.microsoft.com/office/drawing/2014/main" id="{E25214A3-5530-49FF-BF57-A60CBDA81151}"/>
              </a:ext>
            </a:extLst>
          </p:cNvPr>
          <p:cNvSpPr txBox="1"/>
          <p:nvPr/>
        </p:nvSpPr>
        <p:spPr>
          <a:xfrm>
            <a:off x="5876640" y="4767484"/>
            <a:ext cx="4515988" cy="1015663"/>
          </a:xfrm>
          <a:prstGeom prst="rect">
            <a:avLst/>
          </a:prstGeom>
          <a:solidFill>
            <a:srgbClr val="FFC000"/>
          </a:solidFill>
        </p:spPr>
        <p:txBody>
          <a:bodyPr wrap="square" rtlCol="0">
            <a:spAutoFit/>
          </a:bodyPr>
          <a:lstStyle/>
          <a:p>
            <a:pPr algn="ctr"/>
            <a:r>
              <a:rPr lang="en-US" sz="6000" dirty="0">
                <a:solidFill>
                  <a:srgbClr val="00518E"/>
                </a:solidFill>
              </a:rPr>
              <a:t>Launch POLL</a:t>
            </a:r>
          </a:p>
        </p:txBody>
      </p:sp>
    </p:spTree>
    <p:extLst>
      <p:ext uri="{BB962C8B-B14F-4D97-AF65-F5344CB8AC3E}">
        <p14:creationId xmlns:p14="http://schemas.microsoft.com/office/powerpoint/2010/main" val="1766331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text, application&#10;&#10;Description automatically generated">
            <a:extLst>
              <a:ext uri="{FF2B5EF4-FFF2-40B4-BE49-F238E27FC236}">
                <a16:creationId xmlns:a16="http://schemas.microsoft.com/office/drawing/2014/main" id="{1A13B402-496F-6840-8C7F-B54FDC8527D6}"/>
              </a:ext>
            </a:extLst>
          </p:cNvPr>
          <p:cNvPicPr>
            <a:picLocks noChangeAspect="1"/>
          </p:cNvPicPr>
          <p:nvPr/>
        </p:nvPicPr>
        <p:blipFill rotWithShape="1">
          <a:blip r:embed="rId3">
            <a:extLst>
              <a:ext uri="{28A0092B-C50C-407E-A947-70E740481C1C}">
                <a14:useLocalDpi xmlns:a14="http://schemas.microsoft.com/office/drawing/2010/main" val="0"/>
              </a:ext>
            </a:extLst>
          </a:blip>
          <a:srcRect t="11247" b="10023"/>
          <a:stretch/>
        </p:blipFill>
        <p:spPr>
          <a:xfrm>
            <a:off x="2804097" y="75008"/>
            <a:ext cx="6583806" cy="6707983"/>
          </a:xfrm>
          <a:prstGeom prst="rect">
            <a:avLst/>
          </a:prstGeom>
          <a:ln w="76200">
            <a:solidFill>
              <a:srgbClr val="FF9900"/>
            </a:solidFill>
          </a:ln>
        </p:spPr>
      </p:pic>
    </p:spTree>
    <p:extLst>
      <p:ext uri="{BB962C8B-B14F-4D97-AF65-F5344CB8AC3E}">
        <p14:creationId xmlns:p14="http://schemas.microsoft.com/office/powerpoint/2010/main" val="961809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1CB44-72E5-432F-B0CF-15988F57507B}"/>
              </a:ext>
            </a:extLst>
          </p:cNvPr>
          <p:cNvSpPr>
            <a:spLocks noGrp="1"/>
          </p:cNvSpPr>
          <p:nvPr>
            <p:ph type="title"/>
          </p:nvPr>
        </p:nvSpPr>
        <p:spPr>
          <a:xfrm>
            <a:off x="1485900" y="500062"/>
            <a:ext cx="9423400" cy="1325563"/>
          </a:xfrm>
        </p:spPr>
        <p:txBody>
          <a:bodyPr/>
          <a:lstStyle/>
          <a:p>
            <a:r>
              <a:rPr lang="en-US" dirty="0">
                <a:solidFill>
                  <a:schemeClr val="accent1">
                    <a:lumMod val="20000"/>
                    <a:lumOff val="80000"/>
                  </a:schemeClr>
                </a:solidFill>
              </a:rPr>
              <a:t>Process – Making an Ethics Statement </a:t>
            </a:r>
          </a:p>
        </p:txBody>
      </p:sp>
      <p:graphicFrame>
        <p:nvGraphicFramePr>
          <p:cNvPr id="11" name="Content Placeholder 2">
            <a:extLst>
              <a:ext uri="{FF2B5EF4-FFF2-40B4-BE49-F238E27FC236}">
                <a16:creationId xmlns:a16="http://schemas.microsoft.com/office/drawing/2014/main" id="{3A3E5A51-F8CB-4A2F-8654-A50EE21614EB}"/>
              </a:ext>
            </a:extLst>
          </p:cNvPr>
          <p:cNvGraphicFramePr>
            <a:graphicFrameLocks noGrp="1"/>
          </p:cNvGraphicFramePr>
          <p:nvPr>
            <p:ph idx="1"/>
            <p:extLst>
              <p:ext uri="{D42A27DB-BD31-4B8C-83A1-F6EECF244321}">
                <p14:modId xmlns:p14="http://schemas.microsoft.com/office/powerpoint/2010/main" val="156141648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16237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2880B-30F4-4DBA-A0B0-9D35911CEFC5}"/>
              </a:ext>
            </a:extLst>
          </p:cNvPr>
          <p:cNvSpPr>
            <a:spLocks noGrp="1"/>
          </p:cNvSpPr>
          <p:nvPr>
            <p:ph type="title"/>
          </p:nvPr>
        </p:nvSpPr>
        <p:spPr>
          <a:xfrm>
            <a:off x="-2" y="-1"/>
            <a:ext cx="4654295" cy="6857999"/>
          </a:xfrm>
          <a:solidFill>
            <a:srgbClr val="00518E"/>
          </a:solidFill>
        </p:spPr>
        <p:txBody>
          <a:bodyPr>
            <a:normAutofit/>
          </a:bodyPr>
          <a:lstStyle/>
          <a:p>
            <a:pPr algn="ctr"/>
            <a:r>
              <a:rPr lang="en-US" sz="6000" b="1" dirty="0">
                <a:solidFill>
                  <a:schemeClr val="bg1"/>
                </a:solidFill>
              </a:rPr>
              <a:t>Summary</a:t>
            </a:r>
          </a:p>
        </p:txBody>
      </p:sp>
      <p:graphicFrame>
        <p:nvGraphicFramePr>
          <p:cNvPr id="8" name="Content Placeholder 2">
            <a:extLst>
              <a:ext uri="{FF2B5EF4-FFF2-40B4-BE49-F238E27FC236}">
                <a16:creationId xmlns:a16="http://schemas.microsoft.com/office/drawing/2014/main" id="{52489503-D6DF-4F0F-9F9B-1658579BD4AF}"/>
              </a:ext>
            </a:extLst>
          </p:cNvPr>
          <p:cNvGraphicFramePr>
            <a:graphicFrameLocks noGrp="1"/>
          </p:cNvGraphicFramePr>
          <p:nvPr>
            <p:ph idx="1"/>
            <p:extLst>
              <p:ext uri="{D42A27DB-BD31-4B8C-83A1-F6EECF244321}">
                <p14:modId xmlns:p14="http://schemas.microsoft.com/office/powerpoint/2010/main" val="721851332"/>
              </p:ext>
            </p:extLst>
          </p:nvPr>
        </p:nvGraphicFramePr>
        <p:xfrm>
          <a:off x="5181600" y="568325"/>
          <a:ext cx="6248400" cy="5656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01384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16813-6FD1-4C51-8619-538F9FF71A1A}"/>
              </a:ext>
            </a:extLst>
          </p:cNvPr>
          <p:cNvSpPr>
            <a:spLocks noGrp="1"/>
          </p:cNvSpPr>
          <p:nvPr>
            <p:ph type="title"/>
          </p:nvPr>
        </p:nvSpPr>
        <p:spPr>
          <a:xfrm>
            <a:off x="386089" y="1203806"/>
            <a:ext cx="3383478" cy="954676"/>
          </a:xfrm>
        </p:spPr>
        <p:txBody>
          <a:bodyPr>
            <a:noAutofit/>
          </a:bodyPr>
          <a:lstStyle/>
          <a:p>
            <a:pPr algn="r"/>
            <a:r>
              <a:rPr lang="en-US" sz="8000" dirty="0">
                <a:ln>
                  <a:solidFill>
                    <a:srgbClr val="FFC000"/>
                  </a:solidFill>
                </a:ln>
                <a:solidFill>
                  <a:srgbClr val="FF9900"/>
                </a:solidFill>
              </a:rPr>
              <a:t>Goals</a:t>
            </a:r>
            <a:r>
              <a:rPr lang="en-US" sz="8000" dirty="0">
                <a:ln>
                  <a:solidFill>
                    <a:srgbClr val="FFC000"/>
                  </a:solidFill>
                </a:ln>
                <a:solidFill>
                  <a:srgbClr val="0070C0"/>
                </a:solidFill>
              </a:rPr>
              <a:t>:</a:t>
            </a:r>
          </a:p>
        </p:txBody>
      </p:sp>
      <p:graphicFrame>
        <p:nvGraphicFramePr>
          <p:cNvPr id="5" name="Content Placeholder 2">
            <a:extLst>
              <a:ext uri="{FF2B5EF4-FFF2-40B4-BE49-F238E27FC236}">
                <a16:creationId xmlns:a16="http://schemas.microsoft.com/office/drawing/2014/main" id="{F4581389-604F-47B6-98AE-00D043EB3688}"/>
              </a:ext>
            </a:extLst>
          </p:cNvPr>
          <p:cNvGraphicFramePr>
            <a:graphicFrameLocks noGrp="1"/>
          </p:cNvGraphicFramePr>
          <p:nvPr>
            <p:ph idx="1"/>
            <p:extLst>
              <p:ext uri="{D42A27DB-BD31-4B8C-83A1-F6EECF244321}">
                <p14:modId xmlns:p14="http://schemas.microsoft.com/office/powerpoint/2010/main" val="1855918445"/>
              </p:ext>
            </p:extLst>
          </p:nvPr>
        </p:nvGraphicFramePr>
        <p:xfrm>
          <a:off x="4408725" y="447870"/>
          <a:ext cx="7347846" cy="6151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56705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80C290E-14F2-4D4A-BE57-198D5FF13C93}"/>
              </a:ext>
            </a:extLst>
          </p:cNvPr>
          <p:cNvSpPr>
            <a:spLocks noGrp="1"/>
          </p:cNvSpPr>
          <p:nvPr>
            <p:ph type="title"/>
          </p:nvPr>
        </p:nvSpPr>
        <p:spPr>
          <a:xfrm>
            <a:off x="279918" y="1153572"/>
            <a:ext cx="3607316" cy="4461163"/>
          </a:xfrm>
        </p:spPr>
        <p:txBody>
          <a:bodyPr>
            <a:normAutofit/>
          </a:bodyPr>
          <a:lstStyle/>
          <a:p>
            <a:r>
              <a:rPr lang="en-US" sz="5400" b="1" dirty="0">
                <a:solidFill>
                  <a:srgbClr val="FFFFFF"/>
                </a:solidFill>
              </a:rPr>
              <a:t>Virtual Introduction</a:t>
            </a: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Content Placeholder 5">
            <a:extLst>
              <a:ext uri="{FF2B5EF4-FFF2-40B4-BE49-F238E27FC236}">
                <a16:creationId xmlns:a16="http://schemas.microsoft.com/office/drawing/2014/main" id="{81803CBD-33E9-4E70-B9C4-C42625119C10}"/>
              </a:ext>
            </a:extLst>
          </p:cNvPr>
          <p:cNvSpPr txBox="1">
            <a:spLocks noGrp="1"/>
          </p:cNvSpPr>
          <p:nvPr>
            <p:ph idx="1"/>
          </p:nvPr>
        </p:nvSpPr>
        <p:spPr>
          <a:xfrm>
            <a:off x="4365722" y="1670708"/>
            <a:ext cx="7098489" cy="2879763"/>
          </a:xfrm>
          <a:prstGeom prst="rect">
            <a:avLst/>
          </a:prstGeom>
          <a:noFill/>
        </p:spPr>
        <p:txBody>
          <a:bodyPr wrap="square" rtlCol="0">
            <a:spAutoFit/>
          </a:bodyPr>
          <a:lstStyle/>
          <a:p>
            <a:pPr marL="342900" indent="-342900">
              <a:buFont typeface="+mj-lt"/>
              <a:buAutoNum type="arabicPeriod"/>
            </a:pPr>
            <a:r>
              <a:rPr lang="en-US" sz="3200" dirty="0">
                <a:solidFill>
                  <a:schemeClr val="accent1">
                    <a:lumMod val="75000"/>
                  </a:schemeClr>
                </a:solidFill>
              </a:rPr>
              <a:t>Click on the symbol up in the right-hand corner of your image and change your name to your first name and Rotary Club. </a:t>
            </a:r>
          </a:p>
          <a:p>
            <a:pPr marL="342900" indent="-342900">
              <a:buFont typeface="+mj-lt"/>
              <a:buAutoNum type="arabicPeriod"/>
            </a:pPr>
            <a:r>
              <a:rPr lang="en-US" sz="3200" dirty="0">
                <a:solidFill>
                  <a:schemeClr val="accent1">
                    <a:lumMod val="75000"/>
                  </a:schemeClr>
                </a:solidFill>
              </a:rPr>
              <a:t>Check the Reactions and Click the one you prefer to indicate you are finished.</a:t>
            </a:r>
          </a:p>
        </p:txBody>
      </p:sp>
    </p:spTree>
    <p:extLst>
      <p:ext uri="{BB962C8B-B14F-4D97-AF65-F5344CB8AC3E}">
        <p14:creationId xmlns:p14="http://schemas.microsoft.com/office/powerpoint/2010/main" val="4025404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518E"/>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BDA2A84-ECBB-3E47-8521-E6B66E1C8DF8}"/>
              </a:ext>
            </a:extLst>
          </p:cNvPr>
          <p:cNvSpPr txBox="1"/>
          <p:nvPr/>
        </p:nvSpPr>
        <p:spPr>
          <a:xfrm>
            <a:off x="205274" y="803325"/>
            <a:ext cx="6377506" cy="3246161"/>
          </a:xfrm>
          <a:prstGeom prst="rect">
            <a:avLst/>
          </a:prstGeom>
        </p:spPr>
        <p:txBody>
          <a:bodyPr vert="horz" lIns="91440" tIns="45720" rIns="91440" bIns="45720" rtlCol="0" anchor="ctr">
            <a:normAutofit fontScale="92500" lnSpcReduction="20000"/>
          </a:bodyPr>
          <a:lstStyle/>
          <a:p>
            <a:pPr>
              <a:lnSpc>
                <a:spcPct val="90000"/>
              </a:lnSpc>
              <a:spcBef>
                <a:spcPct val="0"/>
              </a:spcBef>
              <a:spcAft>
                <a:spcPts val="1200"/>
              </a:spcAft>
            </a:pPr>
            <a:endParaRPr lang="en-US" sz="6600" b="1" kern="1200" dirty="0">
              <a:solidFill>
                <a:schemeClr val="tx1"/>
              </a:solidFill>
              <a:latin typeface="+mj-lt"/>
              <a:ea typeface="+mj-ea"/>
              <a:cs typeface="+mj-cs"/>
            </a:endParaRPr>
          </a:p>
          <a:p>
            <a:pPr>
              <a:lnSpc>
                <a:spcPct val="90000"/>
              </a:lnSpc>
              <a:spcBef>
                <a:spcPct val="0"/>
              </a:spcBef>
              <a:spcAft>
                <a:spcPts val="1200"/>
              </a:spcAft>
            </a:pPr>
            <a:r>
              <a:rPr lang="en-US" sz="6600" b="1" kern="1200" dirty="0">
                <a:solidFill>
                  <a:schemeClr val="tx1"/>
                </a:solidFill>
                <a:latin typeface="+mj-lt"/>
                <a:ea typeface="+mj-ea"/>
                <a:cs typeface="+mj-cs"/>
              </a:rPr>
              <a:t>What first comes to your mind when you hear…</a:t>
            </a:r>
          </a:p>
          <a:p>
            <a:pPr>
              <a:lnSpc>
                <a:spcPct val="90000"/>
              </a:lnSpc>
              <a:spcBef>
                <a:spcPct val="0"/>
              </a:spcBef>
              <a:spcAft>
                <a:spcPts val="600"/>
              </a:spcAft>
            </a:pPr>
            <a:endParaRPr lang="en-US" sz="6600" kern="1200" dirty="0">
              <a:solidFill>
                <a:schemeClr val="tx1"/>
              </a:solidFill>
              <a:latin typeface="+mj-lt"/>
              <a:ea typeface="+mj-ea"/>
              <a:cs typeface="+mj-cs"/>
            </a:endParaRPr>
          </a:p>
        </p:txBody>
      </p:sp>
      <p:sp>
        <p:nvSpPr>
          <p:cNvPr id="14" name="Freeform: Shape 13">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52AC6D7F-F068-4E11-BB06-F601D89BB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Graphic 10" descr="Questions">
            <a:extLst>
              <a:ext uri="{FF2B5EF4-FFF2-40B4-BE49-F238E27FC236}">
                <a16:creationId xmlns:a16="http://schemas.microsoft.com/office/drawing/2014/main" id="{56F387F2-B989-45CC-A996-B70A56E7AF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84057" y="643002"/>
            <a:ext cx="3796790" cy="3796790"/>
          </a:xfrm>
          <a:prstGeom prst="rect">
            <a:avLst/>
          </a:prstGeom>
        </p:spPr>
      </p:pic>
      <p:sp>
        <p:nvSpPr>
          <p:cNvPr id="2" name="TextBox 1">
            <a:extLst>
              <a:ext uri="{FF2B5EF4-FFF2-40B4-BE49-F238E27FC236}">
                <a16:creationId xmlns:a16="http://schemas.microsoft.com/office/drawing/2014/main" id="{F424D868-3522-4908-8AD1-EBBD1632E912}"/>
              </a:ext>
            </a:extLst>
          </p:cNvPr>
          <p:cNvSpPr txBox="1"/>
          <p:nvPr/>
        </p:nvSpPr>
        <p:spPr>
          <a:xfrm>
            <a:off x="208073" y="4888648"/>
            <a:ext cx="7675984" cy="1323439"/>
          </a:xfrm>
          <a:prstGeom prst="rect">
            <a:avLst/>
          </a:prstGeom>
          <a:noFill/>
        </p:spPr>
        <p:txBody>
          <a:bodyPr wrap="square" rtlCol="0">
            <a:spAutoFit/>
          </a:bodyPr>
          <a:lstStyle/>
          <a:p>
            <a:r>
              <a:rPr lang="en-US" sz="8000" b="1" kern="1200" dirty="0">
                <a:solidFill>
                  <a:schemeClr val="tx1"/>
                </a:solidFill>
                <a:latin typeface="+mj-lt"/>
                <a:ea typeface="+mj-ea"/>
                <a:cs typeface="+mj-cs"/>
              </a:rPr>
              <a:t>ROTARY &amp; ETHICS</a:t>
            </a:r>
            <a:endParaRPr lang="en-US" sz="8000" dirty="0"/>
          </a:p>
        </p:txBody>
      </p:sp>
    </p:spTree>
    <p:extLst>
      <p:ext uri="{BB962C8B-B14F-4D97-AF65-F5344CB8AC3E}">
        <p14:creationId xmlns:p14="http://schemas.microsoft.com/office/powerpoint/2010/main" val="128145737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4" name="Rectangle 93">
            <a:extLst>
              <a:ext uri="{FF2B5EF4-FFF2-40B4-BE49-F238E27FC236}">
                <a16:creationId xmlns:a16="http://schemas.microsoft.com/office/drawing/2014/main" id="{D4C74C1C-EF2E-40CF-A712-656E694E67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ectangle 95">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87489E20-3D00-B040-A591-A441C7A8B353}"/>
              </a:ext>
            </a:extLst>
          </p:cNvPr>
          <p:cNvSpPr txBox="1"/>
          <p:nvPr/>
        </p:nvSpPr>
        <p:spPr>
          <a:xfrm>
            <a:off x="5558858" y="571314"/>
            <a:ext cx="5845571" cy="1644568"/>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en-US" sz="6000" b="1" kern="1200" dirty="0">
                <a:solidFill>
                  <a:srgbClr val="00518E"/>
                </a:solidFill>
                <a:ea typeface="+mj-ea"/>
                <a:cs typeface="+mj-cs"/>
              </a:rPr>
              <a:t>Breakout Groups: Issues</a:t>
            </a:r>
          </a:p>
        </p:txBody>
      </p:sp>
      <p:sp>
        <p:nvSpPr>
          <p:cNvPr id="98" name="Rectangle 97">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6441"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Rectangle 99">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998176"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5" y="399675"/>
            <a:ext cx="4647368" cy="5809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Graphic 18" descr="Meeting">
            <a:extLst>
              <a:ext uri="{FF2B5EF4-FFF2-40B4-BE49-F238E27FC236}">
                <a16:creationId xmlns:a16="http://schemas.microsoft.com/office/drawing/2014/main" id="{FF5DFEB0-3C3B-43F6-8254-CD0C610331F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110" y="1186882"/>
            <a:ext cx="4235516" cy="4235516"/>
          </a:xfrm>
          <a:prstGeom prst="rect">
            <a:avLst/>
          </a:prstGeom>
        </p:spPr>
      </p:pic>
      <p:sp>
        <p:nvSpPr>
          <p:cNvPr id="5" name="TextBox 4">
            <a:extLst>
              <a:ext uri="{FF2B5EF4-FFF2-40B4-BE49-F238E27FC236}">
                <a16:creationId xmlns:a16="http://schemas.microsoft.com/office/drawing/2014/main" id="{D4DCDDCF-A6A3-894D-9FC4-541D761CFEE6}"/>
              </a:ext>
            </a:extLst>
          </p:cNvPr>
          <p:cNvSpPr txBox="1"/>
          <p:nvPr/>
        </p:nvSpPr>
        <p:spPr>
          <a:xfrm>
            <a:off x="5558858" y="2661236"/>
            <a:ext cx="6098032" cy="3023702"/>
          </a:xfrm>
          <a:prstGeom prst="rect">
            <a:avLst/>
          </a:prstGeom>
          <a:solidFill>
            <a:srgbClr val="00518E"/>
          </a:solidFill>
        </p:spPr>
        <p:txBody>
          <a:bodyPr vert="horz" lIns="91440" tIns="45720" rIns="91440" bIns="45720" rtlCol="0" anchor="ctr">
            <a:normAutofit/>
          </a:bodyPr>
          <a:lstStyle/>
          <a:p>
            <a:pPr indent="-228600">
              <a:lnSpc>
                <a:spcPct val="90000"/>
              </a:lnSpc>
              <a:spcBef>
                <a:spcPts val="1000"/>
              </a:spcBef>
              <a:buFont typeface="Arial" panose="020B0604020202020204" pitchFamily="34" charset="0"/>
              <a:buChar char="•"/>
            </a:pPr>
            <a:r>
              <a:rPr lang="en-US" sz="4000" b="1">
                <a:solidFill>
                  <a:srgbClr val="FFC000"/>
                </a:solidFill>
              </a:rPr>
              <a:t>Misuse </a:t>
            </a:r>
            <a:r>
              <a:rPr lang="en-US" sz="4000" b="1" dirty="0">
                <a:solidFill>
                  <a:srgbClr val="FFC000"/>
                </a:solidFill>
              </a:rPr>
              <a:t>of Funds</a:t>
            </a:r>
          </a:p>
          <a:p>
            <a:pPr indent="-228600">
              <a:lnSpc>
                <a:spcPct val="90000"/>
              </a:lnSpc>
              <a:spcBef>
                <a:spcPts val="1000"/>
              </a:spcBef>
              <a:buFont typeface="Arial" panose="020B0604020202020204" pitchFamily="34" charset="0"/>
              <a:buChar char="•"/>
            </a:pPr>
            <a:r>
              <a:rPr lang="en-US" sz="4000" b="1" dirty="0">
                <a:solidFill>
                  <a:srgbClr val="FFC000"/>
                </a:solidFill>
              </a:rPr>
              <a:t>Forming a Satellite</a:t>
            </a:r>
          </a:p>
          <a:p>
            <a:pPr indent="-228600">
              <a:lnSpc>
                <a:spcPct val="90000"/>
              </a:lnSpc>
              <a:spcBef>
                <a:spcPts val="1000"/>
              </a:spcBef>
              <a:buFont typeface="Arial" panose="020B0604020202020204" pitchFamily="34" charset="0"/>
              <a:buChar char="•"/>
            </a:pPr>
            <a:r>
              <a:rPr lang="en-US" sz="4000" b="1" dirty="0">
                <a:solidFill>
                  <a:srgbClr val="FFC000"/>
                </a:solidFill>
              </a:rPr>
              <a:t>Name Change</a:t>
            </a:r>
          </a:p>
        </p:txBody>
      </p:sp>
    </p:spTree>
    <p:extLst>
      <p:ext uri="{BB962C8B-B14F-4D97-AF65-F5344CB8AC3E}">
        <p14:creationId xmlns:p14="http://schemas.microsoft.com/office/powerpoint/2010/main" val="447888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518E"/>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88B805-177C-40C2-9727-410F051E648F}"/>
              </a:ext>
            </a:extLst>
          </p:cNvPr>
          <p:cNvSpPr>
            <a:spLocks noGrp="1"/>
          </p:cNvSpPr>
          <p:nvPr>
            <p:ph type="title"/>
          </p:nvPr>
        </p:nvSpPr>
        <p:spPr>
          <a:xfrm>
            <a:off x="7337475" y="1167677"/>
            <a:ext cx="4008586" cy="4680583"/>
          </a:xfrm>
          <a:solidFill>
            <a:srgbClr val="FFC000"/>
          </a:solidFill>
        </p:spPr>
        <p:txBody>
          <a:bodyPr anchor="ctr">
            <a:normAutofit/>
          </a:bodyPr>
          <a:lstStyle/>
          <a:p>
            <a:pPr algn="ctr"/>
            <a:r>
              <a:rPr lang="en-US" sz="6600" b="1" dirty="0">
                <a:solidFill>
                  <a:srgbClr val="00518E"/>
                </a:solidFill>
              </a:rPr>
              <a:t>Group Reports</a:t>
            </a:r>
          </a:p>
        </p:txBody>
      </p:sp>
      <p:sp>
        <p:nvSpPr>
          <p:cNvPr id="3" name="Content Placeholder 2">
            <a:extLst>
              <a:ext uri="{FF2B5EF4-FFF2-40B4-BE49-F238E27FC236}">
                <a16:creationId xmlns:a16="http://schemas.microsoft.com/office/drawing/2014/main" id="{C499E783-C998-4F76-A078-2151572DEB16}"/>
              </a:ext>
            </a:extLst>
          </p:cNvPr>
          <p:cNvSpPr>
            <a:spLocks noGrp="1"/>
          </p:cNvSpPr>
          <p:nvPr>
            <p:ph idx="1"/>
          </p:nvPr>
        </p:nvSpPr>
        <p:spPr>
          <a:xfrm>
            <a:off x="1296782" y="2404222"/>
            <a:ext cx="4681030" cy="3444038"/>
          </a:xfrm>
          <a:solidFill>
            <a:srgbClr val="00518E"/>
          </a:solidFill>
        </p:spPr>
        <p:txBody>
          <a:bodyPr anchor="ctr">
            <a:normAutofit/>
          </a:bodyPr>
          <a:lstStyle/>
          <a:p>
            <a:r>
              <a:rPr lang="en-US" sz="4000" b="1" dirty="0">
                <a:solidFill>
                  <a:srgbClr val="FFC000"/>
                </a:solidFill>
              </a:rPr>
              <a:t>ISSUE</a:t>
            </a:r>
          </a:p>
          <a:p>
            <a:r>
              <a:rPr lang="en-US" sz="4000" b="1" dirty="0">
                <a:solidFill>
                  <a:srgbClr val="FFC000"/>
                </a:solidFill>
              </a:rPr>
              <a:t>CONSIDERATIONS</a:t>
            </a:r>
          </a:p>
          <a:p>
            <a:r>
              <a:rPr lang="en-US" sz="4000" b="1" dirty="0">
                <a:solidFill>
                  <a:srgbClr val="FFC000"/>
                </a:solidFill>
              </a:rPr>
              <a:t>ACTION PLAN</a:t>
            </a:r>
          </a:p>
        </p:txBody>
      </p:sp>
      <p:pic>
        <p:nvPicPr>
          <p:cNvPr id="5" name="Picture 4" descr="Logo&#10;&#10;Description automatically generated">
            <a:extLst>
              <a:ext uri="{FF2B5EF4-FFF2-40B4-BE49-F238E27FC236}">
                <a16:creationId xmlns:a16="http://schemas.microsoft.com/office/drawing/2014/main" id="{E7C7FDC4-4AFB-49A7-9BE7-215F4B8488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1756" y="218504"/>
            <a:ext cx="2185718" cy="2185718"/>
          </a:xfrm>
          <a:prstGeom prst="rect">
            <a:avLst/>
          </a:prstGeom>
        </p:spPr>
      </p:pic>
    </p:spTree>
    <p:extLst>
      <p:ext uri="{BB962C8B-B14F-4D97-AF65-F5344CB8AC3E}">
        <p14:creationId xmlns:p14="http://schemas.microsoft.com/office/powerpoint/2010/main" val="3132128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301E07F-4F79-4B58-8698-EF24DC1EC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Arc 20">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5836"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98E57FB-9938-44B9-8ACB-5DF616B9B49D}"/>
              </a:ext>
            </a:extLst>
          </p:cNvPr>
          <p:cNvSpPr>
            <a:spLocks noGrp="1"/>
          </p:cNvSpPr>
          <p:nvPr>
            <p:ph type="title"/>
          </p:nvPr>
        </p:nvSpPr>
        <p:spPr>
          <a:xfrm>
            <a:off x="7045943" y="1898729"/>
            <a:ext cx="4467792" cy="3060541"/>
          </a:xfrm>
        </p:spPr>
        <p:txBody>
          <a:bodyPr vert="horz" lIns="91440" tIns="45720" rIns="91440" bIns="45720" rtlCol="0" anchor="b">
            <a:normAutofit/>
          </a:bodyPr>
          <a:lstStyle/>
          <a:p>
            <a:pPr algn="ctr"/>
            <a:r>
              <a:rPr lang="en-US" sz="6000" b="1" kern="1200" dirty="0">
                <a:solidFill>
                  <a:srgbClr val="FFFFFF"/>
                </a:solidFill>
                <a:latin typeface="+mj-lt"/>
                <a:ea typeface="+mj-ea"/>
                <a:cs typeface="+mj-cs"/>
              </a:rPr>
              <a:t>What are the ETHICAL Issues?</a:t>
            </a:r>
          </a:p>
        </p:txBody>
      </p:sp>
      <p:sp>
        <p:nvSpPr>
          <p:cNvPr id="23" name="Oval 22">
            <a:extLst>
              <a:ext uri="{FF2B5EF4-FFF2-40B4-BE49-F238E27FC236}">
                <a16:creationId xmlns:a16="http://schemas.microsoft.com/office/drawing/2014/main" id="{9EE6F773-742A-491A-9A00-A2A150DF50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368" y="366810"/>
            <a:ext cx="6124381" cy="61243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9" descr="Scales of justice">
            <a:extLst>
              <a:ext uri="{FF2B5EF4-FFF2-40B4-BE49-F238E27FC236}">
                <a16:creationId xmlns:a16="http://schemas.microsoft.com/office/drawing/2014/main" id="{49025FD5-E98D-4D3C-9117-6B6E06FC6F3A}"/>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27288" y="1423283"/>
            <a:ext cx="3512622" cy="3512622"/>
          </a:xfrm>
        </p:spPr>
      </p:pic>
    </p:spTree>
    <p:extLst>
      <p:ext uri="{BB962C8B-B14F-4D97-AF65-F5344CB8AC3E}">
        <p14:creationId xmlns:p14="http://schemas.microsoft.com/office/powerpoint/2010/main" val="1258290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FFBBA-FE2D-4163-8388-A4A8CC0DE471}"/>
              </a:ext>
            </a:extLst>
          </p:cNvPr>
          <p:cNvSpPr>
            <a:spLocks noGrp="1"/>
          </p:cNvSpPr>
          <p:nvPr>
            <p:ph type="title"/>
          </p:nvPr>
        </p:nvSpPr>
        <p:spPr>
          <a:xfrm>
            <a:off x="250858" y="3757732"/>
            <a:ext cx="5086252" cy="462988"/>
          </a:xfrm>
          <a:solidFill>
            <a:srgbClr val="FF9900"/>
          </a:solidFill>
        </p:spPr>
        <p:txBody>
          <a:bodyPr anchor="ctr">
            <a:normAutofit fontScale="90000"/>
          </a:bodyPr>
          <a:lstStyle/>
          <a:p>
            <a:r>
              <a:rPr lang="en-US" sz="3600" b="1" dirty="0">
                <a:solidFill>
                  <a:srgbClr val="00518E"/>
                </a:solidFill>
                <a:latin typeface="+mn-lt"/>
              </a:rPr>
              <a:t>History of Ethics and Rotary</a:t>
            </a:r>
          </a:p>
        </p:txBody>
      </p:sp>
      <p:pic>
        <p:nvPicPr>
          <p:cNvPr id="5" name="Picture 4" descr="Text&#10;&#10;Description automatically generated">
            <a:extLst>
              <a:ext uri="{FF2B5EF4-FFF2-40B4-BE49-F238E27FC236}">
                <a16:creationId xmlns:a16="http://schemas.microsoft.com/office/drawing/2014/main" id="{C2A494F0-DA64-4D81-95AC-73241B90BB79}"/>
              </a:ext>
            </a:extLst>
          </p:cNvPr>
          <p:cNvPicPr>
            <a:picLocks noChangeAspect="1"/>
          </p:cNvPicPr>
          <p:nvPr/>
        </p:nvPicPr>
        <p:blipFill rotWithShape="1">
          <a:blip r:embed="rId3"/>
          <a:srcRect t="10098" b="13815"/>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Content Placeholder 3">
            <a:extLst>
              <a:ext uri="{FF2B5EF4-FFF2-40B4-BE49-F238E27FC236}">
                <a16:creationId xmlns:a16="http://schemas.microsoft.com/office/drawing/2014/main" id="{DC58453D-E248-4112-BB04-66A9FE593A8E}"/>
              </a:ext>
            </a:extLst>
          </p:cNvPr>
          <p:cNvSpPr txBox="1">
            <a:spLocks noGrp="1"/>
          </p:cNvSpPr>
          <p:nvPr>
            <p:ph idx="1"/>
          </p:nvPr>
        </p:nvSpPr>
        <p:spPr>
          <a:xfrm>
            <a:off x="6324438" y="3989226"/>
            <a:ext cx="5386549" cy="2452687"/>
          </a:xfrm>
          <a:prstGeom prst="rect">
            <a:avLst/>
          </a:prstGeom>
        </p:spPr>
        <p:txBody>
          <a:bodyPr anchor="ctr">
            <a:normAutofit/>
          </a:bodyPr>
          <a:lstStyle/>
          <a:p>
            <a:pPr marL="0" indent="0" algn="just">
              <a:buNone/>
            </a:pPr>
            <a:r>
              <a:rPr lang="en-US" sz="2400" b="1" dirty="0">
                <a:solidFill>
                  <a:srgbClr val="00518E"/>
                </a:solidFill>
              </a:rPr>
              <a:t>By the 1930’s Paul Harris worried that </a:t>
            </a:r>
            <a:r>
              <a:rPr lang="en-US" sz="2400" b="1" dirty="0">
                <a:solidFill>
                  <a:srgbClr val="FF9900"/>
                </a:solidFill>
              </a:rPr>
              <a:t>The Golden Rule </a:t>
            </a:r>
            <a:r>
              <a:rPr lang="en-US" sz="2400" b="1" dirty="0">
                <a:solidFill>
                  <a:srgbClr val="00518E"/>
                </a:solidFill>
              </a:rPr>
              <a:t>probably needed to be abandoned by Rotary to avoid religious overtones but doing so would deny a core value of Rotary. The solution was the Four-Way Test.</a:t>
            </a:r>
          </a:p>
        </p:txBody>
      </p:sp>
      <p:sp>
        <p:nvSpPr>
          <p:cNvPr id="8" name="TextBox 7">
            <a:extLst>
              <a:ext uri="{FF2B5EF4-FFF2-40B4-BE49-F238E27FC236}">
                <a16:creationId xmlns:a16="http://schemas.microsoft.com/office/drawing/2014/main" id="{09A992A4-387C-4CA3-8FA5-71D3B17231BA}"/>
              </a:ext>
            </a:extLst>
          </p:cNvPr>
          <p:cNvSpPr txBox="1"/>
          <p:nvPr/>
        </p:nvSpPr>
        <p:spPr>
          <a:xfrm>
            <a:off x="250858" y="4220720"/>
            <a:ext cx="5086252" cy="2452687"/>
          </a:xfrm>
          <a:prstGeom prst="rect">
            <a:avLst/>
          </a:prstGeom>
          <a:solidFill>
            <a:srgbClr val="FF9900"/>
          </a:solidFill>
        </p:spPr>
        <p:txBody>
          <a:bodyPr wrap="square" rtlCol="0">
            <a:spAutoFit/>
          </a:bodyPr>
          <a:lstStyle/>
          <a:p>
            <a:endParaRPr lang="en-US" dirty="0"/>
          </a:p>
        </p:txBody>
      </p:sp>
      <p:pic>
        <p:nvPicPr>
          <p:cNvPr id="7" name="Picture 6" descr="A group of men in suits&#10;&#10;Description automatically generated with medium confidence">
            <a:extLst>
              <a:ext uri="{FF2B5EF4-FFF2-40B4-BE49-F238E27FC236}">
                <a16:creationId xmlns:a16="http://schemas.microsoft.com/office/drawing/2014/main" id="{4D68F52B-0AC5-4CDF-AA10-77DC81FC8C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9893" y="4382331"/>
            <a:ext cx="3048181" cy="2059582"/>
          </a:xfrm>
          <a:prstGeom prst="rect">
            <a:avLst/>
          </a:prstGeom>
        </p:spPr>
      </p:pic>
    </p:spTree>
    <p:extLst>
      <p:ext uri="{BB962C8B-B14F-4D97-AF65-F5344CB8AC3E}">
        <p14:creationId xmlns:p14="http://schemas.microsoft.com/office/powerpoint/2010/main" val="2377298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7AAD6C3-DAC6-4BA2-B8E8-3C84D3E86A67}"/>
              </a:ext>
            </a:extLst>
          </p:cNvPr>
          <p:cNvGrpSpPr/>
          <p:nvPr/>
        </p:nvGrpSpPr>
        <p:grpSpPr>
          <a:xfrm>
            <a:off x="6687567" y="157655"/>
            <a:ext cx="4947385" cy="6542690"/>
            <a:chOff x="7675983" y="284583"/>
            <a:chExt cx="4404049" cy="6288833"/>
          </a:xfrm>
          <a:effectLst/>
        </p:grpSpPr>
        <p:sp>
          <p:nvSpPr>
            <p:cNvPr id="8" name="TextBox 7">
              <a:extLst>
                <a:ext uri="{FF2B5EF4-FFF2-40B4-BE49-F238E27FC236}">
                  <a16:creationId xmlns:a16="http://schemas.microsoft.com/office/drawing/2014/main" id="{C1CB1273-B36F-4584-85B9-B953E5756FFF}"/>
                </a:ext>
              </a:extLst>
            </p:cNvPr>
            <p:cNvSpPr txBox="1"/>
            <p:nvPr/>
          </p:nvSpPr>
          <p:spPr>
            <a:xfrm>
              <a:off x="7675983" y="284583"/>
              <a:ext cx="4404049" cy="6288833"/>
            </a:xfrm>
            <a:prstGeom prst="rect">
              <a:avLst/>
            </a:prstGeom>
            <a:solidFill>
              <a:srgbClr val="FFC000"/>
            </a:solidFill>
            <a:scene3d>
              <a:camera prst="orthographicFront"/>
              <a:lightRig rig="threePt" dir="t"/>
            </a:scene3d>
            <a:sp3d>
              <a:bevelT/>
            </a:sp3d>
          </p:spPr>
          <p:txBody>
            <a:bodyPr wrap="square" rtlCol="0">
              <a:spAutoFit/>
            </a:bodyPr>
            <a:lstStyle/>
            <a:p>
              <a:endParaRPr lang="en-US" dirty="0"/>
            </a:p>
          </p:txBody>
        </p:sp>
        <p:pic>
          <p:nvPicPr>
            <p:cNvPr id="9" name="Picture 8" descr="A picture containing text&#10;&#10;Description automatically generated">
              <a:extLst>
                <a:ext uri="{FF2B5EF4-FFF2-40B4-BE49-F238E27FC236}">
                  <a16:creationId xmlns:a16="http://schemas.microsoft.com/office/drawing/2014/main" id="{D0E35508-1728-4F91-B08C-C87251E698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5905" y="647225"/>
              <a:ext cx="3632913" cy="5563547"/>
            </a:xfrm>
            <a:prstGeom prst="rect">
              <a:avLst/>
            </a:prstGeom>
            <a:scene3d>
              <a:camera prst="orthographicFront"/>
              <a:lightRig rig="threePt" dir="t"/>
            </a:scene3d>
            <a:sp3d>
              <a:bevelT/>
            </a:sp3d>
          </p:spPr>
        </p:pic>
      </p:grpSp>
      <p:sp>
        <p:nvSpPr>
          <p:cNvPr id="13" name="TextBox 12">
            <a:extLst>
              <a:ext uri="{FF2B5EF4-FFF2-40B4-BE49-F238E27FC236}">
                <a16:creationId xmlns:a16="http://schemas.microsoft.com/office/drawing/2014/main" id="{B5D653BE-7916-4E73-ACB5-98812865B12E}"/>
              </a:ext>
            </a:extLst>
          </p:cNvPr>
          <p:cNvSpPr txBox="1"/>
          <p:nvPr/>
        </p:nvSpPr>
        <p:spPr>
          <a:xfrm>
            <a:off x="176215" y="2666799"/>
            <a:ext cx="6386938" cy="1938992"/>
          </a:xfrm>
          <a:prstGeom prst="rect">
            <a:avLst/>
          </a:prstGeom>
          <a:noFill/>
        </p:spPr>
        <p:txBody>
          <a:bodyPr wrap="square">
            <a:spAutoFit/>
          </a:bodyPr>
          <a:lstStyle/>
          <a:p>
            <a:r>
              <a:rPr lang="en-US" sz="2400" b="1" dirty="0">
                <a:solidFill>
                  <a:srgbClr val="FFC000"/>
                </a:solidFill>
              </a:rPr>
              <a:t>The Four-Way Test, which was created in 1932 by Rotarian Herbert J. Taylor (who later served as RI president), a young Chicago Rotarian who was tasked with saving the Club Aluminum company from bankruptcy.</a:t>
            </a:r>
          </a:p>
        </p:txBody>
      </p:sp>
      <p:sp>
        <p:nvSpPr>
          <p:cNvPr id="14" name="TextBox 13">
            <a:extLst>
              <a:ext uri="{FF2B5EF4-FFF2-40B4-BE49-F238E27FC236}">
                <a16:creationId xmlns:a16="http://schemas.microsoft.com/office/drawing/2014/main" id="{324F6700-BB53-48DA-B5C5-43041A4562AF}"/>
              </a:ext>
            </a:extLst>
          </p:cNvPr>
          <p:cNvSpPr txBox="1"/>
          <p:nvPr/>
        </p:nvSpPr>
        <p:spPr>
          <a:xfrm>
            <a:off x="243963" y="4860849"/>
            <a:ext cx="6093994" cy="1200329"/>
          </a:xfrm>
          <a:prstGeom prst="rect">
            <a:avLst/>
          </a:prstGeom>
          <a:noFill/>
        </p:spPr>
        <p:txBody>
          <a:bodyPr wrap="square">
            <a:spAutoFit/>
          </a:bodyPr>
          <a:lstStyle/>
          <a:p>
            <a:r>
              <a:rPr lang="en-US" sz="2400" dirty="0">
                <a:solidFill>
                  <a:schemeClr val="accent3">
                    <a:lumMod val="40000"/>
                    <a:lumOff val="60000"/>
                  </a:schemeClr>
                </a:solidFill>
              </a:rPr>
              <a:t>Adopted by Rotary in 1943, The Four-Way Test has been translated into more than a hundred languages and published in thousands of ways. </a:t>
            </a:r>
          </a:p>
        </p:txBody>
      </p:sp>
      <p:pic>
        <p:nvPicPr>
          <p:cNvPr id="15" name="Picture 14">
            <a:extLst>
              <a:ext uri="{FF2B5EF4-FFF2-40B4-BE49-F238E27FC236}">
                <a16:creationId xmlns:a16="http://schemas.microsoft.com/office/drawing/2014/main" id="{3478BF73-2FDE-47D9-9E37-3F6408B49E3B}"/>
              </a:ext>
            </a:extLst>
          </p:cNvPr>
          <p:cNvPicPr>
            <a:picLocks noChangeAspect="1"/>
          </p:cNvPicPr>
          <p:nvPr/>
        </p:nvPicPr>
        <p:blipFill>
          <a:blip r:embed="rId4"/>
          <a:stretch>
            <a:fillRect/>
          </a:stretch>
        </p:blipFill>
        <p:spPr>
          <a:xfrm>
            <a:off x="2013213" y="254863"/>
            <a:ext cx="2204223" cy="2226488"/>
          </a:xfrm>
          <a:prstGeom prst="rect">
            <a:avLst/>
          </a:prstGeom>
        </p:spPr>
      </p:pic>
    </p:spTree>
    <p:extLst>
      <p:ext uri="{BB962C8B-B14F-4D97-AF65-F5344CB8AC3E}">
        <p14:creationId xmlns:p14="http://schemas.microsoft.com/office/powerpoint/2010/main" val="6280612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2352</TotalTime>
  <Words>1298</Words>
  <Application>Microsoft Office PowerPoint</Application>
  <PresentationFormat>Widescreen</PresentationFormat>
  <Paragraphs>132</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Rotary and Ethics RLI - Part II</vt:lpstr>
      <vt:lpstr>Goals:</vt:lpstr>
      <vt:lpstr>Virtual Introduction</vt:lpstr>
      <vt:lpstr>PowerPoint Presentation</vt:lpstr>
      <vt:lpstr>PowerPoint Presentation</vt:lpstr>
      <vt:lpstr>Group Reports</vt:lpstr>
      <vt:lpstr>What are the ETHICAL Issues?</vt:lpstr>
      <vt:lpstr>History of Ethics and Rotary</vt:lpstr>
      <vt:lpstr>PowerPoint Presentation</vt:lpstr>
      <vt:lpstr>What are “ETHICS” in my Rotary and vocational life?</vt:lpstr>
      <vt:lpstr>PowerPoint Presentation</vt:lpstr>
      <vt:lpstr>Process – Making an Ethics Statement </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Rotary and Ethics RLI - Part II</dc:title>
  <dc:creator>marcia scheideman</dc:creator>
  <cp:lastModifiedBy>marcia scheideman</cp:lastModifiedBy>
  <cp:revision>19</cp:revision>
  <dcterms:created xsi:type="dcterms:W3CDTF">2020-11-11T19:30:59Z</dcterms:created>
  <dcterms:modified xsi:type="dcterms:W3CDTF">2021-03-21T00:41:01Z</dcterms:modified>
</cp:coreProperties>
</file>