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5"/>
  </p:notesMasterIdLst>
  <p:sldIdLst>
    <p:sldId id="256" r:id="rId2"/>
    <p:sldId id="257" r:id="rId3"/>
    <p:sldId id="258" r:id="rId4"/>
    <p:sldId id="269" r:id="rId5"/>
    <p:sldId id="259" r:id="rId6"/>
    <p:sldId id="260" r:id="rId7"/>
    <p:sldId id="261"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518E"/>
    <a:srgbClr val="1D4971"/>
    <a:srgbClr val="FF9900"/>
    <a:srgbClr val="008FFA"/>
    <a:srgbClr val="653903"/>
    <a:srgbClr val="864B04"/>
    <a:srgbClr val="B36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C98AE-37E3-4217-97B0-FC2DE34234D7}" v="17" dt="2021-03-22T01:25:48.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92" autoAdjust="0"/>
    <p:restoredTop sz="96226" autoAdjust="0"/>
  </p:normalViewPr>
  <p:slideViewPr>
    <p:cSldViewPr snapToGrid="0">
      <p:cViewPr varScale="1">
        <p:scale>
          <a:sx n="73" d="100"/>
          <a:sy n="73" d="100"/>
        </p:scale>
        <p:origin x="91" y="6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19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D1D500F8-39A1-4CBD-8FCF-CF79ADF059DE}"/>
    <pc:docChg chg="custSel mod delSld modSld">
      <pc:chgData name="marcia scheideman" userId="6f481a02e59eaa42" providerId="LiveId" clId="{D1D500F8-39A1-4CBD-8FCF-CF79ADF059DE}" dt="2021-01-30T18:35:07.688" v="304" actId="20577"/>
      <pc:docMkLst>
        <pc:docMk/>
      </pc:docMkLst>
      <pc:sldChg chg="del modNotes">
        <pc:chgData name="marcia scheideman" userId="6f481a02e59eaa42" providerId="LiveId" clId="{D1D500F8-39A1-4CBD-8FCF-CF79ADF059DE}" dt="2021-01-30T18:26:36.971" v="303" actId="47"/>
        <pc:sldMkLst>
          <pc:docMk/>
          <pc:sldMk cId="2956494095" sldId="262"/>
        </pc:sldMkLst>
      </pc:sldChg>
      <pc:sldChg chg="addSp delSp modSp mod">
        <pc:chgData name="marcia scheideman" userId="6f481a02e59eaa42" providerId="LiveId" clId="{D1D500F8-39A1-4CBD-8FCF-CF79ADF059DE}" dt="2021-01-30T18:17:36.868" v="296" actId="1076"/>
        <pc:sldMkLst>
          <pc:docMk/>
          <pc:sldMk cId="2650832073" sldId="263"/>
        </pc:sldMkLst>
        <pc:spChg chg="mod">
          <ac:chgData name="marcia scheideman" userId="6f481a02e59eaa42" providerId="LiveId" clId="{D1D500F8-39A1-4CBD-8FCF-CF79ADF059DE}" dt="2021-01-30T18:15:15.512" v="285" actId="255"/>
          <ac:spMkLst>
            <pc:docMk/>
            <pc:sldMk cId="2650832073" sldId="263"/>
            <ac:spMk id="2" creationId="{5351B581-B64D-4CD8-B8D7-A00B19389382}"/>
          </ac:spMkLst>
        </pc:spChg>
        <pc:spChg chg="mod ord">
          <ac:chgData name="marcia scheideman" userId="6f481a02e59eaa42" providerId="LiveId" clId="{D1D500F8-39A1-4CBD-8FCF-CF79ADF059DE}" dt="2021-01-30T18:14:56.467" v="280" actId="113"/>
          <ac:spMkLst>
            <pc:docMk/>
            <pc:sldMk cId="2650832073" sldId="263"/>
            <ac:spMk id="3" creationId="{65D9773A-C2D7-4154-AFE8-F7617923A55A}"/>
          </ac:spMkLst>
        </pc:spChg>
        <pc:spChg chg="del">
          <ac:chgData name="marcia scheideman" userId="6f481a02e59eaa42" providerId="LiveId" clId="{D1D500F8-39A1-4CBD-8FCF-CF79ADF059DE}" dt="2021-01-30T18:11:57.916" v="264" actId="26606"/>
          <ac:spMkLst>
            <pc:docMk/>
            <pc:sldMk cId="2650832073" sldId="263"/>
            <ac:spMk id="21" creationId="{A44CB4EE-83AD-4C56-872E-1E3F03E706BB}"/>
          </ac:spMkLst>
        </pc:spChg>
        <pc:spChg chg="del">
          <ac:chgData name="marcia scheideman" userId="6f481a02e59eaa42" providerId="LiveId" clId="{D1D500F8-39A1-4CBD-8FCF-CF79ADF059DE}" dt="2021-01-30T18:11:57.916" v="264" actId="26606"/>
          <ac:spMkLst>
            <pc:docMk/>
            <pc:sldMk cId="2650832073" sldId="263"/>
            <ac:spMk id="23" creationId="{9255E12D-D5B1-4FC4-8749-107188960747}"/>
          </ac:spMkLst>
        </pc:spChg>
        <pc:spChg chg="del">
          <ac:chgData name="marcia scheideman" userId="6f481a02e59eaa42" providerId="LiveId" clId="{D1D500F8-39A1-4CBD-8FCF-CF79ADF059DE}" dt="2021-01-30T18:11:57.916" v="264" actId="26606"/>
          <ac:spMkLst>
            <pc:docMk/>
            <pc:sldMk cId="2650832073" sldId="263"/>
            <ac:spMk id="25" creationId="{9B20A794-0515-443F-9764-44A6569EC318}"/>
          </ac:spMkLst>
        </pc:spChg>
        <pc:spChg chg="del">
          <ac:chgData name="marcia scheideman" userId="6f481a02e59eaa42" providerId="LiveId" clId="{D1D500F8-39A1-4CBD-8FCF-CF79ADF059DE}" dt="2021-01-30T18:11:57.916" v="264" actId="26606"/>
          <ac:spMkLst>
            <pc:docMk/>
            <pc:sldMk cId="2650832073" sldId="263"/>
            <ac:spMk id="27" creationId="{A9CE15CA-2228-4197-93B9-E41A1DC42D51}"/>
          </ac:spMkLst>
        </pc:spChg>
        <pc:spChg chg="add del">
          <ac:chgData name="marcia scheideman" userId="6f481a02e59eaa42" providerId="LiveId" clId="{D1D500F8-39A1-4CBD-8FCF-CF79ADF059DE}" dt="2021-01-30T18:12:57.375" v="269" actId="26606"/>
          <ac:spMkLst>
            <pc:docMk/>
            <pc:sldMk cId="2650832073" sldId="263"/>
            <ac:spMk id="32" creationId="{4038CB10-1F5C-4D54-9DF7-12586DE5B007}"/>
          </ac:spMkLst>
        </pc:spChg>
        <pc:spChg chg="add del">
          <ac:chgData name="marcia scheideman" userId="6f481a02e59eaa42" providerId="LiveId" clId="{D1D500F8-39A1-4CBD-8FCF-CF79ADF059DE}" dt="2021-01-30T18:12:57.375" v="269" actId="26606"/>
          <ac:spMkLst>
            <pc:docMk/>
            <pc:sldMk cId="2650832073" sldId="263"/>
            <ac:spMk id="34" creationId="{33B81349-3A7E-4A66-9ED9-66E6F8E29C4A}"/>
          </ac:spMkLst>
        </pc:spChg>
        <pc:spChg chg="add del">
          <ac:chgData name="marcia scheideman" userId="6f481a02e59eaa42" providerId="LiveId" clId="{D1D500F8-39A1-4CBD-8FCF-CF79ADF059DE}" dt="2021-01-30T18:12:57.375" v="269" actId="26606"/>
          <ac:spMkLst>
            <pc:docMk/>
            <pc:sldMk cId="2650832073" sldId="263"/>
            <ac:spMk id="36" creationId="{4A37A7FF-19A5-40D8-8D0C-E780CBD33087}"/>
          </ac:spMkLst>
        </pc:spChg>
        <pc:spChg chg="add del">
          <ac:chgData name="marcia scheideman" userId="6f481a02e59eaa42" providerId="LiveId" clId="{D1D500F8-39A1-4CBD-8FCF-CF79ADF059DE}" dt="2021-01-30T18:12:57.375" v="269" actId="26606"/>
          <ac:spMkLst>
            <pc:docMk/>
            <pc:sldMk cId="2650832073" sldId="263"/>
            <ac:spMk id="38" creationId="{73ED6512-6858-4552-B699-9A97FE9A4EA2}"/>
          </ac:spMkLst>
        </pc:spChg>
        <pc:spChg chg="add">
          <ac:chgData name="marcia scheideman" userId="6f481a02e59eaa42" providerId="LiveId" clId="{D1D500F8-39A1-4CBD-8FCF-CF79ADF059DE}" dt="2021-01-30T18:12:57.375" v="269" actId="26606"/>
          <ac:spMkLst>
            <pc:docMk/>
            <pc:sldMk cId="2650832073" sldId="263"/>
            <ac:spMk id="43" creationId="{D4993743-B10A-433C-9996-3035D2C3ABC6}"/>
          </ac:spMkLst>
        </pc:spChg>
        <pc:spChg chg="add">
          <ac:chgData name="marcia scheideman" userId="6f481a02e59eaa42" providerId="LiveId" clId="{D1D500F8-39A1-4CBD-8FCF-CF79ADF059DE}" dt="2021-01-30T18:12:57.375" v="269" actId="26606"/>
          <ac:spMkLst>
            <pc:docMk/>
            <pc:sldMk cId="2650832073" sldId="263"/>
            <ac:spMk id="45" creationId="{BB3B8946-A0AA-42D4-8A24-639DC6EA170E}"/>
          </ac:spMkLst>
        </pc:spChg>
        <pc:spChg chg="add">
          <ac:chgData name="marcia scheideman" userId="6f481a02e59eaa42" providerId="LiveId" clId="{D1D500F8-39A1-4CBD-8FCF-CF79ADF059DE}" dt="2021-01-30T18:12:57.375" v="269" actId="26606"/>
          <ac:spMkLst>
            <pc:docMk/>
            <pc:sldMk cId="2650832073" sldId="263"/>
            <ac:spMk id="47" creationId="{AB1038E6-06EF-4DCB-B52E-D3825C50F7C6}"/>
          </ac:spMkLst>
        </pc:spChg>
        <pc:spChg chg="add">
          <ac:chgData name="marcia scheideman" userId="6f481a02e59eaa42" providerId="LiveId" clId="{D1D500F8-39A1-4CBD-8FCF-CF79ADF059DE}" dt="2021-01-30T18:12:57.375" v="269" actId="26606"/>
          <ac:spMkLst>
            <pc:docMk/>
            <pc:sldMk cId="2650832073" sldId="263"/>
            <ac:spMk id="49" creationId="{5C7EF35C-8B7D-4026-8F09-8B2B2250579B}"/>
          </ac:spMkLst>
        </pc:spChg>
        <pc:spChg chg="add">
          <ac:chgData name="marcia scheideman" userId="6f481a02e59eaa42" providerId="LiveId" clId="{D1D500F8-39A1-4CBD-8FCF-CF79ADF059DE}" dt="2021-01-30T18:12:57.375" v="269" actId="26606"/>
          <ac:spMkLst>
            <pc:docMk/>
            <pc:sldMk cId="2650832073" sldId="263"/>
            <ac:spMk id="51" creationId="{5F24A71D-C0A9-49AC-B2D1-5A9EA2BD383E}"/>
          </ac:spMkLst>
        </pc:spChg>
        <pc:spChg chg="add">
          <ac:chgData name="marcia scheideman" userId="6f481a02e59eaa42" providerId="LiveId" clId="{D1D500F8-39A1-4CBD-8FCF-CF79ADF059DE}" dt="2021-01-30T18:12:57.375" v="269" actId="26606"/>
          <ac:spMkLst>
            <pc:docMk/>
            <pc:sldMk cId="2650832073" sldId="263"/>
            <ac:spMk id="53" creationId="{14280C55-570C-4284-9850-B2BA33DB6726}"/>
          </ac:spMkLst>
        </pc:spChg>
        <pc:picChg chg="add mod ord">
          <ac:chgData name="marcia scheideman" userId="6f481a02e59eaa42" providerId="LiveId" clId="{D1D500F8-39A1-4CBD-8FCF-CF79ADF059DE}" dt="2021-01-30T18:17:36.868" v="296" actId="1076"/>
          <ac:picMkLst>
            <pc:docMk/>
            <pc:sldMk cId="2650832073" sldId="263"/>
            <ac:picMk id="5" creationId="{23C9D824-E44C-4478-AEF2-3AF6533C58CD}"/>
          </ac:picMkLst>
        </pc:picChg>
        <pc:picChg chg="add mod">
          <ac:chgData name="marcia scheideman" userId="6f481a02e59eaa42" providerId="LiveId" clId="{D1D500F8-39A1-4CBD-8FCF-CF79ADF059DE}" dt="2021-01-30T18:17:33.841" v="295" actId="1076"/>
          <ac:picMkLst>
            <pc:docMk/>
            <pc:sldMk cId="2650832073" sldId="263"/>
            <ac:picMk id="7" creationId="{E569DD95-EFE2-401D-9BC0-B143A60BDECE}"/>
          </ac:picMkLst>
        </pc:picChg>
        <pc:picChg chg="del mod ord">
          <ac:chgData name="marcia scheideman" userId="6f481a02e59eaa42" providerId="LiveId" clId="{D1D500F8-39A1-4CBD-8FCF-CF79ADF059DE}" dt="2021-01-30T18:15:43.607" v="288" actId="478"/>
          <ac:picMkLst>
            <pc:docMk/>
            <pc:sldMk cId="2650832073" sldId="263"/>
            <ac:picMk id="11" creationId="{C9EDF194-3444-42B1-9654-DE902F2084DC}"/>
          </ac:picMkLst>
        </pc:picChg>
      </pc:sldChg>
      <pc:sldChg chg="modSp mod">
        <pc:chgData name="marcia scheideman" userId="6f481a02e59eaa42" providerId="LiveId" clId="{D1D500F8-39A1-4CBD-8FCF-CF79ADF059DE}" dt="2021-01-30T18:20:05.919" v="302" actId="20577"/>
        <pc:sldMkLst>
          <pc:docMk/>
          <pc:sldMk cId="3661153168" sldId="264"/>
        </pc:sldMkLst>
        <pc:spChg chg="mod">
          <ac:chgData name="marcia scheideman" userId="6f481a02e59eaa42" providerId="LiveId" clId="{D1D500F8-39A1-4CBD-8FCF-CF79ADF059DE}" dt="2021-01-30T18:20:05.919" v="302" actId="20577"/>
          <ac:spMkLst>
            <pc:docMk/>
            <pc:sldMk cId="3661153168" sldId="264"/>
            <ac:spMk id="3" creationId="{67E57656-2B2B-45BE-92FB-5E37491D6E9D}"/>
          </ac:spMkLst>
        </pc:spChg>
      </pc:sldChg>
      <pc:sldChg chg="modNotes">
        <pc:chgData name="marcia scheideman" userId="6f481a02e59eaa42" providerId="LiveId" clId="{D1D500F8-39A1-4CBD-8FCF-CF79ADF059DE}" dt="2021-01-30T18:35:07.688" v="304" actId="20577"/>
        <pc:sldMkLst>
          <pc:docMk/>
          <pc:sldMk cId="838655728" sldId="266"/>
        </pc:sldMkLst>
      </pc:sldChg>
    </pc:docChg>
  </pc:docChgLst>
  <pc:docChgLst>
    <pc:chgData name="marcia scheideman" userId="6f481a02e59eaa42" providerId="LiveId" clId="{277C98AE-37E3-4217-97B0-FC2DE34234D7}"/>
    <pc:docChg chg="undo custSel addSld modSld">
      <pc:chgData name="marcia scheideman" userId="6f481a02e59eaa42" providerId="LiveId" clId="{277C98AE-37E3-4217-97B0-FC2DE34234D7}" dt="2021-03-22T01:27:48.330" v="192" actId="20577"/>
      <pc:docMkLst>
        <pc:docMk/>
      </pc:docMkLst>
      <pc:sldChg chg="modNotes">
        <pc:chgData name="marcia scheideman" userId="6f481a02e59eaa42" providerId="LiveId" clId="{277C98AE-37E3-4217-97B0-FC2DE34234D7}" dt="2021-03-22T00:43:44.189" v="19" actId="20577"/>
        <pc:sldMkLst>
          <pc:docMk/>
          <pc:sldMk cId="2949015547" sldId="256"/>
        </pc:sldMkLst>
      </pc:sldChg>
      <pc:sldChg chg="modNotes">
        <pc:chgData name="marcia scheideman" userId="6f481a02e59eaa42" providerId="LiveId" clId="{277C98AE-37E3-4217-97B0-FC2DE34234D7}" dt="2021-03-22T00:53:57.583" v="150" actId="6549"/>
        <pc:sldMkLst>
          <pc:docMk/>
          <pc:sldMk cId="1064439016" sldId="258"/>
        </pc:sldMkLst>
      </pc:sldChg>
      <pc:sldChg chg="modSp modNotes">
        <pc:chgData name="marcia scheideman" userId="6f481a02e59eaa42" providerId="LiveId" clId="{277C98AE-37E3-4217-97B0-FC2DE34234D7}" dt="2021-03-22T01:25:48.339" v="176" actId="208"/>
        <pc:sldMkLst>
          <pc:docMk/>
          <pc:sldMk cId="1229547170" sldId="259"/>
        </pc:sldMkLst>
        <pc:graphicFrameChg chg="mod">
          <ac:chgData name="marcia scheideman" userId="6f481a02e59eaa42" providerId="LiveId" clId="{277C98AE-37E3-4217-97B0-FC2DE34234D7}" dt="2021-03-22T01:25:48.339" v="176" actId="208"/>
          <ac:graphicFrameMkLst>
            <pc:docMk/>
            <pc:sldMk cId="1229547170" sldId="259"/>
            <ac:graphicFrameMk id="5" creationId="{6EC6007B-13A7-4920-8D1D-49E602064FAA}"/>
          </ac:graphicFrameMkLst>
        </pc:graphicFrameChg>
      </pc:sldChg>
      <pc:sldChg chg="modNotes">
        <pc:chgData name="marcia scheideman" userId="6f481a02e59eaa42" providerId="LiveId" clId="{277C98AE-37E3-4217-97B0-FC2DE34234D7}" dt="2021-03-22T01:27:48.330" v="192" actId="20577"/>
        <pc:sldMkLst>
          <pc:docMk/>
          <pc:sldMk cId="1965321412" sldId="261"/>
        </pc:sldMkLst>
      </pc:sldChg>
      <pc:sldChg chg="addSp modSp new mod setBg modNotes">
        <pc:chgData name="marcia scheideman" userId="6f481a02e59eaa42" providerId="LiveId" clId="{277C98AE-37E3-4217-97B0-FC2DE34234D7}" dt="2021-03-22T00:54:12.817" v="152" actId="255"/>
        <pc:sldMkLst>
          <pc:docMk/>
          <pc:sldMk cId="1003207976" sldId="269"/>
        </pc:sldMkLst>
        <pc:spChg chg="mod">
          <ac:chgData name="marcia scheideman" userId="6f481a02e59eaa42" providerId="LiveId" clId="{277C98AE-37E3-4217-97B0-FC2DE34234D7}" dt="2021-03-22T00:48:27.421" v="105" actId="20577"/>
          <ac:spMkLst>
            <pc:docMk/>
            <pc:sldMk cId="1003207976" sldId="269"/>
            <ac:spMk id="2" creationId="{B5706AF6-9D37-4807-ADDF-615EE2A1D235}"/>
          </ac:spMkLst>
        </pc:spChg>
        <pc:spChg chg="add mod">
          <ac:chgData name="marcia scheideman" userId="6f481a02e59eaa42" providerId="LiveId" clId="{277C98AE-37E3-4217-97B0-FC2DE34234D7}" dt="2021-03-22T00:52:57.772" v="138" actId="1076"/>
          <ac:spMkLst>
            <pc:docMk/>
            <pc:sldMk cId="1003207976" sldId="269"/>
            <ac:spMk id="3" creationId="{99150C2B-B6EC-428F-83AA-BFFA72451C91}"/>
          </ac:spMkLst>
        </pc:spChg>
        <pc:spChg chg="add mod">
          <ac:chgData name="marcia scheideman" userId="6f481a02e59eaa42" providerId="LiveId" clId="{277C98AE-37E3-4217-97B0-FC2DE34234D7}" dt="2021-03-22T00:52:44.168" v="136" actId="1076"/>
          <ac:spMkLst>
            <pc:docMk/>
            <pc:sldMk cId="1003207976" sldId="269"/>
            <ac:spMk id="4" creationId="{EDC497BA-8E14-4C13-809D-E53978FEBD04}"/>
          </ac:spMkLst>
        </pc:spChg>
        <pc:spChg chg="add mod">
          <ac:chgData name="marcia scheideman" userId="6f481a02e59eaa42" providerId="LiveId" clId="{277C98AE-37E3-4217-97B0-FC2DE34234D7}" dt="2021-03-22T00:51:24.419" v="124" actId="14100"/>
          <ac:spMkLst>
            <pc:docMk/>
            <pc:sldMk cId="1003207976" sldId="269"/>
            <ac:spMk id="5" creationId="{B48AF373-CAE7-45D8-B604-DCFB0C95C60D}"/>
          </ac:spMkLst>
        </pc:spChg>
        <pc:spChg chg="add mod">
          <ac:chgData name="marcia scheideman" userId="6f481a02e59eaa42" providerId="LiveId" clId="{277C98AE-37E3-4217-97B0-FC2DE34234D7}" dt="2021-03-22T00:51:48.211" v="133" actId="20577"/>
          <ac:spMkLst>
            <pc:docMk/>
            <pc:sldMk cId="1003207976" sldId="269"/>
            <ac:spMk id="6" creationId="{6F986DE9-8FCF-4643-ABBA-495E67CD3B55}"/>
          </ac:spMkLst>
        </pc:spChg>
        <pc:cxnChg chg="add mod">
          <ac:chgData name="marcia scheideman" userId="6f481a02e59eaa42" providerId="LiveId" clId="{277C98AE-37E3-4217-97B0-FC2DE34234D7}" dt="2021-03-22T00:52:28.599" v="135" actId="1582"/>
          <ac:cxnSpMkLst>
            <pc:docMk/>
            <pc:sldMk cId="1003207976" sldId="269"/>
            <ac:cxnSpMk id="8" creationId="{B3204EEC-2328-4640-A27E-922E8CA175FA}"/>
          </ac:cxnSpMkLst>
        </pc:cxnChg>
      </pc:sldChg>
    </pc:docChg>
  </pc:docChgLst>
  <pc:docChgLst>
    <pc:chgData name="marcia scheideman" userId="6f481a02e59eaa42" providerId="LiveId" clId="{C319086D-6DF4-4574-B65B-CC41FB555137}"/>
    <pc:docChg chg="modSld">
      <pc:chgData name="marcia scheideman" userId="6f481a02e59eaa42" providerId="LiveId" clId="{C319086D-6DF4-4574-B65B-CC41FB555137}" dt="2021-02-27T02:05:01.545" v="1" actId="20577"/>
      <pc:docMkLst>
        <pc:docMk/>
      </pc:docMkLst>
      <pc:sldChg chg="modNotes">
        <pc:chgData name="marcia scheideman" userId="6f481a02e59eaa42" providerId="LiveId" clId="{C319086D-6DF4-4574-B65B-CC41FB555137}" dt="2021-02-27T02:05:01.545" v="1" actId="20577"/>
        <pc:sldMkLst>
          <pc:docMk/>
          <pc:sldMk cId="1064439016" sldId="258"/>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a:ln>
          <a:noFill/>
        </a:ln>
      </dgm:spPr>
      <dgm:t>
        <a:bodyPr/>
        <a:lstStyle/>
        <a:p>
          <a:r>
            <a:rPr lang="en-US" sz="2400" b="1" dirty="0"/>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2000" b="1" dirty="0"/>
            <a:t>Recognize the value of engaging members</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a:ln>
          <a:solidFill>
            <a:srgbClr val="00518E"/>
          </a:solidFill>
        </a:ln>
      </dgm:spPr>
      <dgm:t>
        <a:bodyPr/>
        <a:lstStyle/>
        <a:p>
          <a:r>
            <a:rPr lang="en-US" sz="2400" b="1" dirty="0"/>
            <a:t>Develop</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2000" b="1" dirty="0"/>
            <a:t>Explore options for engaging members</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a:ln>
          <a:noFill/>
        </a:ln>
      </dgm:spPr>
      <dgm:t>
        <a:bodyPr/>
        <a:lstStyle/>
        <a:p>
          <a:r>
            <a:rPr lang="en-US" sz="2400" b="1" dirty="0"/>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a:ln>
          <a:noFill/>
        </a:ln>
      </dgm:spPr>
      <dgm:t>
        <a:bodyPr/>
        <a:lstStyle/>
        <a:p>
          <a:pPr algn="ctr"/>
          <a:r>
            <a:rPr lang="en-US" sz="2000" b="1" dirty="0"/>
            <a:t>Discuss ways Rotarians can be involved in club activities</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2400" b="1" dirty="0"/>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2000" b="1" dirty="0"/>
            <a:t>Reflect on ways in which clubs can engage members</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Y="100000" custLinFactNeighborX="134" custLinFactNeighborY="127152">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362" custLinFactNeighborY="9644">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custScaleY="120554" custLinFactNeighborX="-7" custLinFactNeighborY="3329">
        <dgm:presLayoutVars>
          <dgm:chMax val="1"/>
          <dgm:bulletEnabled/>
        </dgm:presLayoutVars>
      </dgm:prSet>
      <dgm:spPr/>
    </dgm:pt>
    <dgm:pt modelId="{F857B724-C9EB-4754-B0D3-1E1369BFE0A4}" type="pres">
      <dgm:prSet presAssocID="{9FB284F5-5068-409D-AF9B-0334766B6CEF}" presName="descendantText" presStyleLbl="alignNode1" presStyleIdx="1" presStyleCnt="4" custScaleY="12228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custScaleY="96721" custLinFactY="-100000" custLinFactNeighborX="-7" custLinFactNeighborY="-126154">
        <dgm:presLayoutVars>
          <dgm:chMax val="1"/>
          <dgm:bulletEnabled/>
        </dgm:presLayoutVars>
      </dgm:prSet>
      <dgm:spPr/>
    </dgm:pt>
    <dgm:pt modelId="{BBA60E6F-317E-45D7-8E2B-E330A0B5533B}" type="pres">
      <dgm:prSet presAssocID="{7ECDE712-87B3-4652-857A-0A8533375BDE}" presName="descendantText" presStyleLbl="alignNode1" presStyleIdx="2" presStyleCnt="4" custLinFactNeighborX="1154" custLinFactNeighborY="-2672">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67561" custScaleY="106774" custLinFactNeighborX="282" custLinFactNeighborY="-11160">
        <dgm:presLayoutVars>
          <dgm:chMax val="1"/>
          <dgm:bulletEnabled/>
        </dgm:presLayoutVars>
      </dgm:prSet>
      <dgm:spPr/>
    </dgm:pt>
    <dgm:pt modelId="{DB9F1B09-F5A7-4565-AF0E-471C3385CCFC}" type="pres">
      <dgm:prSet presAssocID="{96AD1B74-A819-4695-B91D-87CE37D64319}" presName="descendantText" presStyleLbl="alignNode1" presStyleIdx="3" presStyleCnt="4" custScaleX="98896" custScaleY="108024" custLinFactNeighborX="-520" custLinFactNeighborY="-11217">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16618-27F3-4B91-AF2C-C17ADD6B2BB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D5CF4D4-DE04-4D0B-AB82-79AF7F80310F}">
      <dgm:prSet custT="1"/>
      <dgm:spPr/>
      <dgm:t>
        <a:bodyPr/>
        <a:lstStyle/>
        <a:p>
          <a:pPr>
            <a:lnSpc>
              <a:spcPct val="100000"/>
            </a:lnSpc>
          </a:pPr>
          <a:r>
            <a:rPr lang="en-US" sz="3200" dirty="0">
              <a:solidFill>
                <a:schemeClr val="accent5">
                  <a:lumMod val="20000"/>
                  <a:lumOff val="80000"/>
                </a:schemeClr>
              </a:solidFill>
            </a:rPr>
            <a:t>Why are you in YOUR Rotary Club?</a:t>
          </a:r>
        </a:p>
      </dgm:t>
    </dgm:pt>
    <dgm:pt modelId="{DFA87E3D-8A61-4804-89F8-300B49250964}" type="parTrans" cxnId="{8D09D2A1-2D3F-4BF6-8751-BF0CA63B1038}">
      <dgm:prSet/>
      <dgm:spPr/>
      <dgm:t>
        <a:bodyPr/>
        <a:lstStyle/>
        <a:p>
          <a:endParaRPr lang="en-US"/>
        </a:p>
      </dgm:t>
    </dgm:pt>
    <dgm:pt modelId="{59B69E92-8A9C-45C3-87A6-C00CBCA65897}" type="sibTrans" cxnId="{8D09D2A1-2D3F-4BF6-8751-BF0CA63B1038}">
      <dgm:prSet/>
      <dgm:spPr/>
      <dgm:t>
        <a:bodyPr/>
        <a:lstStyle/>
        <a:p>
          <a:endParaRPr lang="en-US"/>
        </a:p>
      </dgm:t>
    </dgm:pt>
    <dgm:pt modelId="{B7E302D1-42E2-47DB-B6D6-23C8EB4EB75C}">
      <dgm:prSet/>
      <dgm:spPr/>
      <dgm:t>
        <a:bodyPr/>
        <a:lstStyle/>
        <a:p>
          <a:pPr>
            <a:lnSpc>
              <a:spcPct val="100000"/>
            </a:lnSpc>
          </a:pPr>
          <a:r>
            <a:rPr lang="en-US" dirty="0">
              <a:solidFill>
                <a:schemeClr val="accent5">
                  <a:lumMod val="20000"/>
                  <a:lumOff val="80000"/>
                </a:schemeClr>
              </a:solidFill>
            </a:rPr>
            <a:t>What keeps you in Rotary?</a:t>
          </a:r>
        </a:p>
      </dgm:t>
    </dgm:pt>
    <dgm:pt modelId="{71B683A8-7B5D-4EE6-BD90-B209F6388160}" type="parTrans" cxnId="{A45238B4-D8A8-4957-901F-B56C83E3A55C}">
      <dgm:prSet/>
      <dgm:spPr/>
      <dgm:t>
        <a:bodyPr/>
        <a:lstStyle/>
        <a:p>
          <a:endParaRPr lang="en-US"/>
        </a:p>
      </dgm:t>
    </dgm:pt>
    <dgm:pt modelId="{0F9E7FCE-19E2-4136-B2A3-0F7CC8A61536}" type="sibTrans" cxnId="{A45238B4-D8A8-4957-901F-B56C83E3A55C}">
      <dgm:prSet/>
      <dgm:spPr/>
      <dgm:t>
        <a:bodyPr/>
        <a:lstStyle/>
        <a:p>
          <a:endParaRPr lang="en-US"/>
        </a:p>
      </dgm:t>
    </dgm:pt>
    <dgm:pt modelId="{02A40BA4-0EB9-4F50-AC67-5629C7369C30}" type="pres">
      <dgm:prSet presAssocID="{DE716618-27F3-4B91-AF2C-C17ADD6B2BB6}" presName="root" presStyleCnt="0">
        <dgm:presLayoutVars>
          <dgm:dir/>
          <dgm:resizeHandles val="exact"/>
        </dgm:presLayoutVars>
      </dgm:prSet>
      <dgm:spPr/>
    </dgm:pt>
    <dgm:pt modelId="{875F67B4-2460-4A00-85F8-18D2B8570D78}" type="pres">
      <dgm:prSet presAssocID="{9D5CF4D4-DE04-4D0B-AB82-79AF7F80310F}" presName="compNode" presStyleCnt="0"/>
      <dgm:spPr/>
    </dgm:pt>
    <dgm:pt modelId="{8924E81A-AA3E-455C-A17C-A8597C255BEE}" type="pres">
      <dgm:prSet presAssocID="{9D5CF4D4-DE04-4D0B-AB82-79AF7F80310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ildren"/>
        </a:ext>
      </dgm:extLst>
    </dgm:pt>
    <dgm:pt modelId="{67F51618-8C32-4210-AF4E-7ECEACA1F0F7}" type="pres">
      <dgm:prSet presAssocID="{9D5CF4D4-DE04-4D0B-AB82-79AF7F80310F}" presName="spaceRect" presStyleCnt="0"/>
      <dgm:spPr/>
    </dgm:pt>
    <dgm:pt modelId="{8A8FDE29-5242-4DB8-B9D2-E59999BFF174}" type="pres">
      <dgm:prSet presAssocID="{9D5CF4D4-DE04-4D0B-AB82-79AF7F80310F}" presName="textRect" presStyleLbl="revTx" presStyleIdx="0" presStyleCnt="2">
        <dgm:presLayoutVars>
          <dgm:chMax val="1"/>
          <dgm:chPref val="1"/>
        </dgm:presLayoutVars>
      </dgm:prSet>
      <dgm:spPr/>
    </dgm:pt>
    <dgm:pt modelId="{D3490CC1-1446-4248-BD29-89A11FBD3C29}" type="pres">
      <dgm:prSet presAssocID="{59B69E92-8A9C-45C3-87A6-C00CBCA65897}" presName="sibTrans" presStyleCnt="0"/>
      <dgm:spPr/>
    </dgm:pt>
    <dgm:pt modelId="{88280670-5EC1-483E-8C7A-79DEC2B8278F}" type="pres">
      <dgm:prSet presAssocID="{B7E302D1-42E2-47DB-B6D6-23C8EB4EB75C}" presName="compNode" presStyleCnt="0"/>
      <dgm:spPr/>
    </dgm:pt>
    <dgm:pt modelId="{78A47813-A480-4343-BABB-5F91369A5792}" type="pres">
      <dgm:prSet presAssocID="{B7E302D1-42E2-47DB-B6D6-23C8EB4EB7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nce"/>
        </a:ext>
      </dgm:extLst>
    </dgm:pt>
    <dgm:pt modelId="{14863062-21A4-4288-8F80-468C57520298}" type="pres">
      <dgm:prSet presAssocID="{B7E302D1-42E2-47DB-B6D6-23C8EB4EB75C}" presName="spaceRect" presStyleCnt="0"/>
      <dgm:spPr/>
    </dgm:pt>
    <dgm:pt modelId="{B87EAAEE-DD0E-43F8-82DC-6CAE5C67BEA2}" type="pres">
      <dgm:prSet presAssocID="{B7E302D1-42E2-47DB-B6D6-23C8EB4EB75C}" presName="textRect" presStyleLbl="revTx" presStyleIdx="1" presStyleCnt="2">
        <dgm:presLayoutVars>
          <dgm:chMax val="1"/>
          <dgm:chPref val="1"/>
        </dgm:presLayoutVars>
      </dgm:prSet>
      <dgm:spPr/>
    </dgm:pt>
  </dgm:ptLst>
  <dgm:cxnLst>
    <dgm:cxn modelId="{40250B02-F4EE-47FF-8D28-C86AA985594D}" type="presOf" srcId="{DE716618-27F3-4B91-AF2C-C17ADD6B2BB6}" destId="{02A40BA4-0EB9-4F50-AC67-5629C7369C30}" srcOrd="0" destOrd="0" presId="urn:microsoft.com/office/officeart/2018/2/layout/IconLabelList"/>
    <dgm:cxn modelId="{11715743-39FF-4C6C-9754-D7375AA482B3}" type="presOf" srcId="{B7E302D1-42E2-47DB-B6D6-23C8EB4EB75C}" destId="{B87EAAEE-DD0E-43F8-82DC-6CAE5C67BEA2}" srcOrd="0" destOrd="0" presId="urn:microsoft.com/office/officeart/2018/2/layout/IconLabelList"/>
    <dgm:cxn modelId="{2684C252-9D69-4B13-B87F-6D1D1A6C2660}" type="presOf" srcId="{9D5CF4D4-DE04-4D0B-AB82-79AF7F80310F}" destId="{8A8FDE29-5242-4DB8-B9D2-E59999BFF174}" srcOrd="0" destOrd="0" presId="urn:microsoft.com/office/officeart/2018/2/layout/IconLabelList"/>
    <dgm:cxn modelId="{8D09D2A1-2D3F-4BF6-8751-BF0CA63B1038}" srcId="{DE716618-27F3-4B91-AF2C-C17ADD6B2BB6}" destId="{9D5CF4D4-DE04-4D0B-AB82-79AF7F80310F}" srcOrd="0" destOrd="0" parTransId="{DFA87E3D-8A61-4804-89F8-300B49250964}" sibTransId="{59B69E92-8A9C-45C3-87A6-C00CBCA65897}"/>
    <dgm:cxn modelId="{A45238B4-D8A8-4957-901F-B56C83E3A55C}" srcId="{DE716618-27F3-4B91-AF2C-C17ADD6B2BB6}" destId="{B7E302D1-42E2-47DB-B6D6-23C8EB4EB75C}" srcOrd="1" destOrd="0" parTransId="{71B683A8-7B5D-4EE6-BD90-B209F6388160}" sibTransId="{0F9E7FCE-19E2-4136-B2A3-0F7CC8A61536}"/>
    <dgm:cxn modelId="{B35AE714-A47C-4428-844D-F54817AEC242}" type="presParOf" srcId="{02A40BA4-0EB9-4F50-AC67-5629C7369C30}" destId="{875F67B4-2460-4A00-85F8-18D2B8570D78}" srcOrd="0" destOrd="0" presId="urn:microsoft.com/office/officeart/2018/2/layout/IconLabelList"/>
    <dgm:cxn modelId="{7881F6EB-46D3-41F2-8C31-F45FE99FDA67}" type="presParOf" srcId="{875F67B4-2460-4A00-85F8-18D2B8570D78}" destId="{8924E81A-AA3E-455C-A17C-A8597C255BEE}" srcOrd="0" destOrd="0" presId="urn:microsoft.com/office/officeart/2018/2/layout/IconLabelList"/>
    <dgm:cxn modelId="{F38335DD-484A-46A2-AB60-F2ED4244F686}" type="presParOf" srcId="{875F67B4-2460-4A00-85F8-18D2B8570D78}" destId="{67F51618-8C32-4210-AF4E-7ECEACA1F0F7}" srcOrd="1" destOrd="0" presId="urn:microsoft.com/office/officeart/2018/2/layout/IconLabelList"/>
    <dgm:cxn modelId="{2FA3DA4F-0561-4209-B4F6-7205429D62EA}" type="presParOf" srcId="{875F67B4-2460-4A00-85F8-18D2B8570D78}" destId="{8A8FDE29-5242-4DB8-B9D2-E59999BFF174}" srcOrd="2" destOrd="0" presId="urn:microsoft.com/office/officeart/2018/2/layout/IconLabelList"/>
    <dgm:cxn modelId="{4643A0E8-EA66-401F-A6BB-965BD319CA2E}" type="presParOf" srcId="{02A40BA4-0EB9-4F50-AC67-5629C7369C30}" destId="{D3490CC1-1446-4248-BD29-89A11FBD3C29}" srcOrd="1" destOrd="0" presId="urn:microsoft.com/office/officeart/2018/2/layout/IconLabelList"/>
    <dgm:cxn modelId="{161185C0-08AB-4742-A1E5-5607AB24AFBD}" type="presParOf" srcId="{02A40BA4-0EB9-4F50-AC67-5629C7369C30}" destId="{88280670-5EC1-483E-8C7A-79DEC2B8278F}" srcOrd="2" destOrd="0" presId="urn:microsoft.com/office/officeart/2018/2/layout/IconLabelList"/>
    <dgm:cxn modelId="{CAAAFC0E-6872-47A3-B1EE-253320915935}" type="presParOf" srcId="{88280670-5EC1-483E-8C7A-79DEC2B8278F}" destId="{78A47813-A480-4343-BABB-5F91369A5792}" srcOrd="0" destOrd="0" presId="urn:microsoft.com/office/officeart/2018/2/layout/IconLabelList"/>
    <dgm:cxn modelId="{361552CB-AB0C-4727-8798-FE49B42C23F9}" type="presParOf" srcId="{88280670-5EC1-483E-8C7A-79DEC2B8278F}" destId="{14863062-21A4-4288-8F80-468C57520298}" srcOrd="1" destOrd="0" presId="urn:microsoft.com/office/officeart/2018/2/layout/IconLabelList"/>
    <dgm:cxn modelId="{5025B47C-C2A9-4844-9D41-2BD8C8C140B5}" type="presParOf" srcId="{88280670-5EC1-483E-8C7A-79DEC2B8278F}" destId="{B87EAAEE-DD0E-43F8-82DC-6CAE5C67BEA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2C940F-BF1B-45E0-A20A-5B58AE904AC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4C5DF6C-5868-4E47-80B9-1EEC3B45215B}">
      <dgm:prSet phldrT="[Text]"/>
      <dgm:spPr>
        <a:solidFill>
          <a:srgbClr val="00518E"/>
        </a:solidFill>
      </dgm:spPr>
      <dgm:t>
        <a:bodyPr/>
        <a:lstStyle/>
        <a:p>
          <a:r>
            <a:rPr lang="en-US" dirty="0">
              <a:solidFill>
                <a:schemeClr val="accent5">
                  <a:lumMod val="20000"/>
                  <a:lumOff val="80000"/>
                </a:schemeClr>
              </a:solidFill>
            </a:rPr>
            <a:t>Value</a:t>
          </a:r>
        </a:p>
      </dgm:t>
    </dgm:pt>
    <dgm:pt modelId="{69D7CC61-B29C-4157-A766-D489709E76C4}" type="parTrans" cxnId="{1821D254-4581-43C2-BBF1-2E07D060657E}">
      <dgm:prSet/>
      <dgm:spPr/>
      <dgm:t>
        <a:bodyPr/>
        <a:lstStyle/>
        <a:p>
          <a:endParaRPr lang="en-US"/>
        </a:p>
      </dgm:t>
    </dgm:pt>
    <dgm:pt modelId="{48D50EC8-42EC-42CF-956C-9529D46F55DE}" type="sibTrans" cxnId="{1821D254-4581-43C2-BBF1-2E07D060657E}">
      <dgm:prSet/>
      <dgm:spPr/>
      <dgm:t>
        <a:bodyPr/>
        <a:lstStyle/>
        <a:p>
          <a:endParaRPr lang="en-US"/>
        </a:p>
      </dgm:t>
    </dgm:pt>
    <dgm:pt modelId="{ACCBC83C-8565-4BF8-919B-4E67901296B7}">
      <dgm:prSet phldrT="[Text]"/>
      <dgm:spPr>
        <a:solidFill>
          <a:srgbClr val="FF9900"/>
        </a:solidFill>
      </dgm:spPr>
      <dgm:t>
        <a:bodyPr/>
        <a:lstStyle/>
        <a:p>
          <a:r>
            <a:rPr lang="en-US" dirty="0"/>
            <a:t>Club Meetings</a:t>
          </a:r>
        </a:p>
      </dgm:t>
    </dgm:pt>
    <dgm:pt modelId="{05444ACA-D3A0-4A34-BECC-312630E78D4C}" type="parTrans" cxnId="{E2F8AD5D-5AEF-40EB-AD1D-6ACC5522EFC4}">
      <dgm:prSet/>
      <dgm:spPr/>
      <dgm:t>
        <a:bodyPr/>
        <a:lstStyle/>
        <a:p>
          <a:endParaRPr lang="en-US"/>
        </a:p>
      </dgm:t>
    </dgm:pt>
    <dgm:pt modelId="{90FDCC79-9E54-4FC1-89CD-4963107BD2D6}" type="sibTrans" cxnId="{E2F8AD5D-5AEF-40EB-AD1D-6ACC5522EFC4}">
      <dgm:prSet/>
      <dgm:spPr/>
      <dgm:t>
        <a:bodyPr/>
        <a:lstStyle/>
        <a:p>
          <a:endParaRPr lang="en-US"/>
        </a:p>
      </dgm:t>
    </dgm:pt>
    <dgm:pt modelId="{5DF52158-0193-4189-A125-19F9CC9D1069}">
      <dgm:prSet phldrT="[Text]"/>
      <dgm:spPr>
        <a:solidFill>
          <a:srgbClr val="FF9900"/>
        </a:solidFill>
      </dgm:spPr>
      <dgm:t>
        <a:bodyPr/>
        <a:lstStyle/>
        <a:p>
          <a:r>
            <a:rPr lang="en-US" dirty="0"/>
            <a:t>Fellowship</a:t>
          </a:r>
        </a:p>
      </dgm:t>
    </dgm:pt>
    <dgm:pt modelId="{3BA07362-83B1-4DB8-BBFC-603F42FC201C}" type="parTrans" cxnId="{6CF36DCD-6AB2-4229-8CAB-2AB43303F655}">
      <dgm:prSet/>
      <dgm:spPr/>
      <dgm:t>
        <a:bodyPr/>
        <a:lstStyle/>
        <a:p>
          <a:endParaRPr lang="en-US"/>
        </a:p>
      </dgm:t>
    </dgm:pt>
    <dgm:pt modelId="{04BFECFB-7762-4F9A-97A3-BECE8586FE69}" type="sibTrans" cxnId="{6CF36DCD-6AB2-4229-8CAB-2AB43303F655}">
      <dgm:prSet/>
      <dgm:spPr/>
      <dgm:t>
        <a:bodyPr/>
        <a:lstStyle/>
        <a:p>
          <a:endParaRPr lang="en-US"/>
        </a:p>
      </dgm:t>
    </dgm:pt>
    <dgm:pt modelId="{3EB7DABD-C6A9-402C-88EB-9FD607FC9B55}">
      <dgm:prSet phldrT="[Text]"/>
      <dgm:spPr>
        <a:solidFill>
          <a:srgbClr val="FF9900"/>
        </a:solidFill>
      </dgm:spPr>
      <dgm:t>
        <a:bodyPr/>
        <a:lstStyle/>
        <a:p>
          <a:r>
            <a:rPr lang="en-US" dirty="0"/>
            <a:t>Service</a:t>
          </a:r>
        </a:p>
      </dgm:t>
    </dgm:pt>
    <dgm:pt modelId="{4DEC2665-CD4A-4F94-AF3D-EBAE6ABCBD73}" type="parTrans" cxnId="{B5DE16C7-F6BB-47E0-A85D-BAF9630A9114}">
      <dgm:prSet/>
      <dgm:spPr/>
      <dgm:t>
        <a:bodyPr/>
        <a:lstStyle/>
        <a:p>
          <a:endParaRPr lang="en-US"/>
        </a:p>
      </dgm:t>
    </dgm:pt>
    <dgm:pt modelId="{0F20D3B6-DA26-4BEF-8D52-8056F37D7936}" type="sibTrans" cxnId="{B5DE16C7-F6BB-47E0-A85D-BAF9630A9114}">
      <dgm:prSet/>
      <dgm:spPr/>
      <dgm:t>
        <a:bodyPr/>
        <a:lstStyle/>
        <a:p>
          <a:endParaRPr lang="en-US"/>
        </a:p>
      </dgm:t>
    </dgm:pt>
    <dgm:pt modelId="{7B657595-B78F-4F72-9F1A-FD2B659A88A8}">
      <dgm:prSet phldrT="[Text]"/>
      <dgm:spPr>
        <a:solidFill>
          <a:srgbClr val="FF9900"/>
        </a:solidFill>
      </dgm:spPr>
      <dgm:t>
        <a:bodyPr/>
        <a:lstStyle/>
        <a:p>
          <a:r>
            <a:rPr lang="en-US" dirty="0"/>
            <a:t>Personal Growth</a:t>
          </a:r>
        </a:p>
      </dgm:t>
    </dgm:pt>
    <dgm:pt modelId="{A1998E5E-15A1-44AC-A604-5C7B7D1F0D80}" type="parTrans" cxnId="{08B8B4C1-2981-4391-9022-89FE21F8957D}">
      <dgm:prSet/>
      <dgm:spPr/>
      <dgm:t>
        <a:bodyPr/>
        <a:lstStyle/>
        <a:p>
          <a:endParaRPr lang="en-US"/>
        </a:p>
      </dgm:t>
    </dgm:pt>
    <dgm:pt modelId="{C29ABC42-4C90-4BD0-B982-99EA83AE4493}" type="sibTrans" cxnId="{08B8B4C1-2981-4391-9022-89FE21F8957D}">
      <dgm:prSet/>
      <dgm:spPr/>
      <dgm:t>
        <a:bodyPr/>
        <a:lstStyle/>
        <a:p>
          <a:endParaRPr lang="en-US"/>
        </a:p>
      </dgm:t>
    </dgm:pt>
    <dgm:pt modelId="{A54587CD-FF14-4F19-B5BF-01E754128F14}" type="pres">
      <dgm:prSet presAssocID="{842C940F-BF1B-45E0-A20A-5B58AE904AC0}" presName="diagram" presStyleCnt="0">
        <dgm:presLayoutVars>
          <dgm:chMax val="1"/>
          <dgm:dir/>
          <dgm:animLvl val="ctr"/>
          <dgm:resizeHandles val="exact"/>
        </dgm:presLayoutVars>
      </dgm:prSet>
      <dgm:spPr/>
    </dgm:pt>
    <dgm:pt modelId="{848E7223-B5F3-4CC6-A131-004A5E8E007A}" type="pres">
      <dgm:prSet presAssocID="{842C940F-BF1B-45E0-A20A-5B58AE904AC0}" presName="matrix" presStyleCnt="0"/>
      <dgm:spPr/>
    </dgm:pt>
    <dgm:pt modelId="{157F99B2-7F6B-433E-A441-2B191D57A3E1}" type="pres">
      <dgm:prSet presAssocID="{842C940F-BF1B-45E0-A20A-5B58AE904AC0}" presName="tile1" presStyleLbl="node1" presStyleIdx="0" presStyleCnt="4" custAng="0" custLinFactNeighborX="-551"/>
      <dgm:spPr/>
    </dgm:pt>
    <dgm:pt modelId="{E0CB9774-4DCA-4EA6-BB64-F327937DD7F9}" type="pres">
      <dgm:prSet presAssocID="{842C940F-BF1B-45E0-A20A-5B58AE904AC0}" presName="tile1text" presStyleLbl="node1" presStyleIdx="0" presStyleCnt="4">
        <dgm:presLayoutVars>
          <dgm:chMax val="0"/>
          <dgm:chPref val="0"/>
          <dgm:bulletEnabled val="1"/>
        </dgm:presLayoutVars>
      </dgm:prSet>
      <dgm:spPr/>
    </dgm:pt>
    <dgm:pt modelId="{090F7A79-3D68-43AE-8AE5-A046778A7F9F}" type="pres">
      <dgm:prSet presAssocID="{842C940F-BF1B-45E0-A20A-5B58AE904AC0}" presName="tile2" presStyleLbl="node1" presStyleIdx="1" presStyleCnt="4" custAng="0" custLinFactNeighborX="551" custLinFactNeighborY="285"/>
      <dgm:spPr/>
    </dgm:pt>
    <dgm:pt modelId="{315F95CB-9346-4313-A3DE-D5EA57836584}" type="pres">
      <dgm:prSet presAssocID="{842C940F-BF1B-45E0-A20A-5B58AE904AC0}" presName="tile2text" presStyleLbl="node1" presStyleIdx="1" presStyleCnt="4">
        <dgm:presLayoutVars>
          <dgm:chMax val="0"/>
          <dgm:chPref val="0"/>
          <dgm:bulletEnabled val="1"/>
        </dgm:presLayoutVars>
      </dgm:prSet>
      <dgm:spPr/>
    </dgm:pt>
    <dgm:pt modelId="{193D0813-7F94-4AA5-8EA4-7FED1A190267}" type="pres">
      <dgm:prSet presAssocID="{842C940F-BF1B-45E0-A20A-5B58AE904AC0}" presName="tile3" presStyleLbl="node1" presStyleIdx="2" presStyleCnt="4" custAng="0"/>
      <dgm:spPr/>
    </dgm:pt>
    <dgm:pt modelId="{2298393F-62E5-404E-A024-D2BB494228BC}" type="pres">
      <dgm:prSet presAssocID="{842C940F-BF1B-45E0-A20A-5B58AE904AC0}" presName="tile3text" presStyleLbl="node1" presStyleIdx="2" presStyleCnt="4">
        <dgm:presLayoutVars>
          <dgm:chMax val="0"/>
          <dgm:chPref val="0"/>
          <dgm:bulletEnabled val="1"/>
        </dgm:presLayoutVars>
      </dgm:prSet>
      <dgm:spPr/>
    </dgm:pt>
    <dgm:pt modelId="{EAF31D15-B8F9-4CC9-A0F3-389E75785595}" type="pres">
      <dgm:prSet presAssocID="{842C940F-BF1B-45E0-A20A-5B58AE904AC0}" presName="tile4" presStyleLbl="node1" presStyleIdx="3" presStyleCnt="4" custAng="0"/>
      <dgm:spPr/>
    </dgm:pt>
    <dgm:pt modelId="{785AB212-CC9F-44D6-AEC4-695E81D0E799}" type="pres">
      <dgm:prSet presAssocID="{842C940F-BF1B-45E0-A20A-5B58AE904AC0}" presName="tile4text" presStyleLbl="node1" presStyleIdx="3" presStyleCnt="4">
        <dgm:presLayoutVars>
          <dgm:chMax val="0"/>
          <dgm:chPref val="0"/>
          <dgm:bulletEnabled val="1"/>
        </dgm:presLayoutVars>
      </dgm:prSet>
      <dgm:spPr/>
    </dgm:pt>
    <dgm:pt modelId="{35643F26-0B9B-47B6-84AF-A1158C0C96F2}" type="pres">
      <dgm:prSet presAssocID="{842C940F-BF1B-45E0-A20A-5B58AE904AC0}" presName="centerTile" presStyleLbl="fgShp" presStyleIdx="0" presStyleCnt="1" custAng="0">
        <dgm:presLayoutVars>
          <dgm:chMax val="0"/>
          <dgm:chPref val="0"/>
        </dgm:presLayoutVars>
      </dgm:prSet>
      <dgm:spPr/>
    </dgm:pt>
  </dgm:ptLst>
  <dgm:cxnLst>
    <dgm:cxn modelId="{654D9D1D-94CB-45CC-9835-E90ABB98DA2A}" type="presOf" srcId="{5DF52158-0193-4189-A125-19F9CC9D1069}" destId="{090F7A79-3D68-43AE-8AE5-A046778A7F9F}" srcOrd="0" destOrd="0" presId="urn:microsoft.com/office/officeart/2005/8/layout/matrix1"/>
    <dgm:cxn modelId="{83B79030-6491-44BB-AD05-47275A6A651F}" type="presOf" srcId="{3EB7DABD-C6A9-402C-88EB-9FD607FC9B55}" destId="{193D0813-7F94-4AA5-8EA4-7FED1A190267}" srcOrd="0" destOrd="0" presId="urn:microsoft.com/office/officeart/2005/8/layout/matrix1"/>
    <dgm:cxn modelId="{282E2C3B-D998-40AA-B5FC-20C0226D71F7}" type="presOf" srcId="{ACCBC83C-8565-4BF8-919B-4E67901296B7}" destId="{E0CB9774-4DCA-4EA6-BB64-F327937DD7F9}" srcOrd="1" destOrd="0" presId="urn:microsoft.com/office/officeart/2005/8/layout/matrix1"/>
    <dgm:cxn modelId="{E2F8AD5D-5AEF-40EB-AD1D-6ACC5522EFC4}" srcId="{F4C5DF6C-5868-4E47-80B9-1EEC3B45215B}" destId="{ACCBC83C-8565-4BF8-919B-4E67901296B7}" srcOrd="0" destOrd="0" parTransId="{05444ACA-D3A0-4A34-BECC-312630E78D4C}" sibTransId="{90FDCC79-9E54-4FC1-89CD-4963107BD2D6}"/>
    <dgm:cxn modelId="{9C1FD746-9BDF-4908-BC18-52B13E5D40BC}" type="presOf" srcId="{7B657595-B78F-4F72-9F1A-FD2B659A88A8}" destId="{EAF31D15-B8F9-4CC9-A0F3-389E75785595}" srcOrd="0" destOrd="0" presId="urn:microsoft.com/office/officeart/2005/8/layout/matrix1"/>
    <dgm:cxn modelId="{1821D254-4581-43C2-BBF1-2E07D060657E}" srcId="{842C940F-BF1B-45E0-A20A-5B58AE904AC0}" destId="{F4C5DF6C-5868-4E47-80B9-1EEC3B45215B}" srcOrd="0" destOrd="0" parTransId="{69D7CC61-B29C-4157-A766-D489709E76C4}" sibTransId="{48D50EC8-42EC-42CF-956C-9529D46F55DE}"/>
    <dgm:cxn modelId="{233FEF84-89A0-46FE-A3EF-5E48D77E2A31}" type="presOf" srcId="{F4C5DF6C-5868-4E47-80B9-1EEC3B45215B}" destId="{35643F26-0B9B-47B6-84AF-A1158C0C96F2}" srcOrd="0" destOrd="0" presId="urn:microsoft.com/office/officeart/2005/8/layout/matrix1"/>
    <dgm:cxn modelId="{B02D7D90-06FD-47E3-929A-00A8C20C0BF0}" type="presOf" srcId="{5DF52158-0193-4189-A125-19F9CC9D1069}" destId="{315F95CB-9346-4313-A3DE-D5EA57836584}" srcOrd="1" destOrd="0" presId="urn:microsoft.com/office/officeart/2005/8/layout/matrix1"/>
    <dgm:cxn modelId="{D84CEC9B-3EA9-4858-8732-F558D19C7F8C}" type="presOf" srcId="{7B657595-B78F-4F72-9F1A-FD2B659A88A8}" destId="{785AB212-CC9F-44D6-AEC4-695E81D0E799}" srcOrd="1" destOrd="0" presId="urn:microsoft.com/office/officeart/2005/8/layout/matrix1"/>
    <dgm:cxn modelId="{08B8B4C1-2981-4391-9022-89FE21F8957D}" srcId="{F4C5DF6C-5868-4E47-80B9-1EEC3B45215B}" destId="{7B657595-B78F-4F72-9F1A-FD2B659A88A8}" srcOrd="3" destOrd="0" parTransId="{A1998E5E-15A1-44AC-A604-5C7B7D1F0D80}" sibTransId="{C29ABC42-4C90-4BD0-B982-99EA83AE4493}"/>
    <dgm:cxn modelId="{174050C3-47E7-4867-8171-4D7E23A3D6B7}" type="presOf" srcId="{ACCBC83C-8565-4BF8-919B-4E67901296B7}" destId="{157F99B2-7F6B-433E-A441-2B191D57A3E1}" srcOrd="0" destOrd="0" presId="urn:microsoft.com/office/officeart/2005/8/layout/matrix1"/>
    <dgm:cxn modelId="{B5DE16C7-F6BB-47E0-A85D-BAF9630A9114}" srcId="{F4C5DF6C-5868-4E47-80B9-1EEC3B45215B}" destId="{3EB7DABD-C6A9-402C-88EB-9FD607FC9B55}" srcOrd="2" destOrd="0" parTransId="{4DEC2665-CD4A-4F94-AF3D-EBAE6ABCBD73}" sibTransId="{0F20D3B6-DA26-4BEF-8D52-8056F37D7936}"/>
    <dgm:cxn modelId="{6CF36DCD-6AB2-4229-8CAB-2AB43303F655}" srcId="{F4C5DF6C-5868-4E47-80B9-1EEC3B45215B}" destId="{5DF52158-0193-4189-A125-19F9CC9D1069}" srcOrd="1" destOrd="0" parTransId="{3BA07362-83B1-4DB8-BBFC-603F42FC201C}" sibTransId="{04BFECFB-7762-4F9A-97A3-BECE8586FE69}"/>
    <dgm:cxn modelId="{A97222D7-A081-4811-BE82-A44AC19661D6}" type="presOf" srcId="{3EB7DABD-C6A9-402C-88EB-9FD607FC9B55}" destId="{2298393F-62E5-404E-A024-D2BB494228BC}" srcOrd="1" destOrd="0" presId="urn:microsoft.com/office/officeart/2005/8/layout/matrix1"/>
    <dgm:cxn modelId="{EDD6D1F3-12DA-4E79-9D3E-38846FDB82BA}" type="presOf" srcId="{842C940F-BF1B-45E0-A20A-5B58AE904AC0}" destId="{A54587CD-FF14-4F19-B5BF-01E754128F14}" srcOrd="0" destOrd="0" presId="urn:microsoft.com/office/officeart/2005/8/layout/matrix1"/>
    <dgm:cxn modelId="{C4044759-FE90-4AA4-9EC7-FBBA752736F2}" type="presParOf" srcId="{A54587CD-FF14-4F19-B5BF-01E754128F14}" destId="{848E7223-B5F3-4CC6-A131-004A5E8E007A}" srcOrd="0" destOrd="0" presId="urn:microsoft.com/office/officeart/2005/8/layout/matrix1"/>
    <dgm:cxn modelId="{9039A6D6-C266-4325-A6C8-94AFEDF3963D}" type="presParOf" srcId="{848E7223-B5F3-4CC6-A131-004A5E8E007A}" destId="{157F99B2-7F6B-433E-A441-2B191D57A3E1}" srcOrd="0" destOrd="0" presId="urn:microsoft.com/office/officeart/2005/8/layout/matrix1"/>
    <dgm:cxn modelId="{D58E9A88-B774-4329-93DD-7F950188C1A1}" type="presParOf" srcId="{848E7223-B5F3-4CC6-A131-004A5E8E007A}" destId="{E0CB9774-4DCA-4EA6-BB64-F327937DD7F9}" srcOrd="1" destOrd="0" presId="urn:microsoft.com/office/officeart/2005/8/layout/matrix1"/>
    <dgm:cxn modelId="{FB2FFA31-FD6D-4F6F-A394-2B97D978B511}" type="presParOf" srcId="{848E7223-B5F3-4CC6-A131-004A5E8E007A}" destId="{090F7A79-3D68-43AE-8AE5-A046778A7F9F}" srcOrd="2" destOrd="0" presId="urn:microsoft.com/office/officeart/2005/8/layout/matrix1"/>
    <dgm:cxn modelId="{37935465-903F-45AF-8E13-25708D358C6B}" type="presParOf" srcId="{848E7223-B5F3-4CC6-A131-004A5E8E007A}" destId="{315F95CB-9346-4313-A3DE-D5EA57836584}" srcOrd="3" destOrd="0" presId="urn:microsoft.com/office/officeart/2005/8/layout/matrix1"/>
    <dgm:cxn modelId="{352A1ADF-26F9-400F-B986-B7C4AD9B68A9}" type="presParOf" srcId="{848E7223-B5F3-4CC6-A131-004A5E8E007A}" destId="{193D0813-7F94-4AA5-8EA4-7FED1A190267}" srcOrd="4" destOrd="0" presId="urn:microsoft.com/office/officeart/2005/8/layout/matrix1"/>
    <dgm:cxn modelId="{2DFD9623-A35C-441D-B942-BF4479DA626E}" type="presParOf" srcId="{848E7223-B5F3-4CC6-A131-004A5E8E007A}" destId="{2298393F-62E5-404E-A024-D2BB494228BC}" srcOrd="5" destOrd="0" presId="urn:microsoft.com/office/officeart/2005/8/layout/matrix1"/>
    <dgm:cxn modelId="{979AB52B-DE22-4443-85CD-695DFA834894}" type="presParOf" srcId="{848E7223-B5F3-4CC6-A131-004A5E8E007A}" destId="{EAF31D15-B8F9-4CC9-A0F3-389E75785595}" srcOrd="6" destOrd="0" presId="urn:microsoft.com/office/officeart/2005/8/layout/matrix1"/>
    <dgm:cxn modelId="{E3991D78-7362-43B9-B37B-F3E7F5938BC9}" type="presParOf" srcId="{848E7223-B5F3-4CC6-A131-004A5E8E007A}" destId="{785AB212-CC9F-44D6-AEC4-695E81D0E799}" srcOrd="7" destOrd="0" presId="urn:microsoft.com/office/officeart/2005/8/layout/matrix1"/>
    <dgm:cxn modelId="{4A805E02-3010-4FA3-9DE0-D5392D599FA2}" type="presParOf" srcId="{A54587CD-FF14-4F19-B5BF-01E754128F14}" destId="{35643F26-0B9B-47B6-84AF-A1158C0C96F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7F4E5-8993-4E55-9666-878696394F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A1D874-6B70-4B7D-88CB-2DC342538B00}">
      <dgm:prSet phldrT="[Text]"/>
      <dgm:spPr>
        <a:solidFill>
          <a:srgbClr val="FFC000"/>
        </a:solidFill>
      </dgm:spPr>
      <dgm:t>
        <a:bodyPr/>
        <a:lstStyle/>
        <a:p>
          <a:r>
            <a:rPr lang="en-US" dirty="0">
              <a:solidFill>
                <a:srgbClr val="00518E"/>
              </a:solidFill>
            </a:rPr>
            <a:t>Strong</a:t>
          </a:r>
        </a:p>
      </dgm:t>
    </dgm:pt>
    <dgm:pt modelId="{57497082-75A6-4F7D-89C9-B8CE72D9BBE5}" type="parTrans" cxnId="{210E4C8E-3FC9-421D-A64A-85A7966F6493}">
      <dgm:prSet/>
      <dgm:spPr/>
      <dgm:t>
        <a:bodyPr/>
        <a:lstStyle/>
        <a:p>
          <a:endParaRPr lang="en-US"/>
        </a:p>
      </dgm:t>
    </dgm:pt>
    <dgm:pt modelId="{E51699DA-38D6-4042-A651-5E67F259FF27}" type="sibTrans" cxnId="{210E4C8E-3FC9-421D-A64A-85A7966F6493}">
      <dgm:prSet/>
      <dgm:spPr/>
      <dgm:t>
        <a:bodyPr/>
        <a:lstStyle/>
        <a:p>
          <a:endParaRPr lang="en-US"/>
        </a:p>
      </dgm:t>
    </dgm:pt>
    <dgm:pt modelId="{8C1D13BA-2392-462A-8B00-1189D572D800}">
      <dgm:prSet phldrT="[Text]"/>
      <dgm:spPr>
        <a:solidFill>
          <a:srgbClr val="FFC000"/>
        </a:solidFill>
      </dgm:spPr>
      <dgm:t>
        <a:bodyPr/>
        <a:lstStyle/>
        <a:p>
          <a:r>
            <a:rPr lang="en-US" dirty="0">
              <a:solidFill>
                <a:srgbClr val="00518E"/>
              </a:solidFill>
            </a:rPr>
            <a:t>High Impact</a:t>
          </a:r>
        </a:p>
      </dgm:t>
    </dgm:pt>
    <dgm:pt modelId="{CA76D0DC-FE07-45FE-A596-4A7DD325319E}" type="parTrans" cxnId="{BF8E4521-7AA2-4673-A782-B30ABD463B56}">
      <dgm:prSet/>
      <dgm:spPr/>
      <dgm:t>
        <a:bodyPr/>
        <a:lstStyle/>
        <a:p>
          <a:endParaRPr lang="en-US"/>
        </a:p>
      </dgm:t>
    </dgm:pt>
    <dgm:pt modelId="{2121E8A8-FC6B-4416-A643-E0D4ACB07AC5}" type="sibTrans" cxnId="{BF8E4521-7AA2-4673-A782-B30ABD463B56}">
      <dgm:prSet/>
      <dgm:spPr/>
      <dgm:t>
        <a:bodyPr/>
        <a:lstStyle/>
        <a:p>
          <a:endParaRPr lang="en-US"/>
        </a:p>
      </dgm:t>
    </dgm:pt>
    <dgm:pt modelId="{4F1B5A0A-924B-4137-B5AD-5FFD69020A5A}">
      <dgm:prSet phldrT="[Text]"/>
      <dgm:spPr>
        <a:solidFill>
          <a:srgbClr val="FFC000"/>
        </a:solidFill>
      </dgm:spPr>
      <dgm:t>
        <a:bodyPr/>
        <a:lstStyle/>
        <a:p>
          <a:r>
            <a:rPr lang="en-US" dirty="0">
              <a:solidFill>
                <a:srgbClr val="00518E"/>
              </a:solidFill>
            </a:rPr>
            <a:t>Older</a:t>
          </a:r>
        </a:p>
      </dgm:t>
    </dgm:pt>
    <dgm:pt modelId="{B73882D3-88BC-4E35-98B4-E518DC68B1E5}" type="parTrans" cxnId="{332F7240-980D-4349-884A-ACC8B29A6DB9}">
      <dgm:prSet/>
      <dgm:spPr/>
      <dgm:t>
        <a:bodyPr/>
        <a:lstStyle/>
        <a:p>
          <a:endParaRPr lang="en-US"/>
        </a:p>
      </dgm:t>
    </dgm:pt>
    <dgm:pt modelId="{7ED35E6D-0B16-4BC7-8DE3-9DFAC53C089D}" type="sibTrans" cxnId="{332F7240-980D-4349-884A-ACC8B29A6DB9}">
      <dgm:prSet/>
      <dgm:spPr/>
      <dgm:t>
        <a:bodyPr/>
        <a:lstStyle/>
        <a:p>
          <a:endParaRPr lang="en-US"/>
        </a:p>
      </dgm:t>
    </dgm:pt>
    <dgm:pt modelId="{FCCE7CDA-9A77-4A06-B265-B4527CEF8A18}">
      <dgm:prSet phldrT="[Text]"/>
      <dgm:spPr>
        <a:solidFill>
          <a:srgbClr val="FFC000"/>
        </a:solidFill>
      </dgm:spPr>
      <dgm:t>
        <a:bodyPr/>
        <a:lstStyle/>
        <a:p>
          <a:r>
            <a:rPr lang="en-US" dirty="0">
              <a:solidFill>
                <a:srgbClr val="00518E"/>
              </a:solidFill>
            </a:rPr>
            <a:t>Struggling</a:t>
          </a:r>
        </a:p>
      </dgm:t>
    </dgm:pt>
    <dgm:pt modelId="{7B026D78-303B-40CF-BAED-D3ED017948E8}" type="parTrans" cxnId="{D9095BC4-250C-4129-8E4A-D32185BB5AD6}">
      <dgm:prSet/>
      <dgm:spPr/>
      <dgm:t>
        <a:bodyPr/>
        <a:lstStyle/>
        <a:p>
          <a:endParaRPr lang="en-US"/>
        </a:p>
      </dgm:t>
    </dgm:pt>
    <dgm:pt modelId="{E4C93750-85A4-4E96-9C10-3F9485FB94DA}" type="sibTrans" cxnId="{D9095BC4-250C-4129-8E4A-D32185BB5AD6}">
      <dgm:prSet/>
      <dgm:spPr/>
      <dgm:t>
        <a:bodyPr/>
        <a:lstStyle/>
        <a:p>
          <a:endParaRPr lang="en-US"/>
        </a:p>
      </dgm:t>
    </dgm:pt>
    <dgm:pt modelId="{914E6018-63DD-4A9C-93AE-3F763CD10BF0}">
      <dgm:prSet phldrT="[Text]"/>
      <dgm:spPr>
        <a:solidFill>
          <a:srgbClr val="FFC000"/>
        </a:solidFill>
      </dgm:spPr>
      <dgm:t>
        <a:bodyPr/>
        <a:lstStyle/>
        <a:p>
          <a:r>
            <a:rPr lang="en-US" dirty="0">
              <a:solidFill>
                <a:srgbClr val="00518E"/>
              </a:solidFill>
            </a:rPr>
            <a:t>Fun</a:t>
          </a:r>
        </a:p>
      </dgm:t>
    </dgm:pt>
    <dgm:pt modelId="{B226D50D-11B0-4A41-85A7-21A886E22246}" type="parTrans" cxnId="{76352B88-FA9F-4799-8387-69978858DF01}">
      <dgm:prSet/>
      <dgm:spPr/>
      <dgm:t>
        <a:bodyPr/>
        <a:lstStyle/>
        <a:p>
          <a:endParaRPr lang="en-US"/>
        </a:p>
      </dgm:t>
    </dgm:pt>
    <dgm:pt modelId="{CB367D1D-54F7-43C8-A844-B6B522F1225C}" type="sibTrans" cxnId="{76352B88-FA9F-4799-8387-69978858DF01}">
      <dgm:prSet/>
      <dgm:spPr/>
      <dgm:t>
        <a:bodyPr/>
        <a:lstStyle/>
        <a:p>
          <a:endParaRPr lang="en-US"/>
        </a:p>
      </dgm:t>
    </dgm:pt>
    <dgm:pt modelId="{BB72E225-7CF0-4803-BEBC-AF635F4D307C}" type="pres">
      <dgm:prSet presAssocID="{1987F4E5-8993-4E55-9666-878696394FA6}" presName="diagram" presStyleCnt="0">
        <dgm:presLayoutVars>
          <dgm:dir/>
          <dgm:resizeHandles val="exact"/>
        </dgm:presLayoutVars>
      </dgm:prSet>
      <dgm:spPr/>
    </dgm:pt>
    <dgm:pt modelId="{86AEC8FC-8BA1-42C7-9DFF-90A3D80C4249}" type="pres">
      <dgm:prSet presAssocID="{80A1D874-6B70-4B7D-88CB-2DC342538B00}" presName="node" presStyleLbl="node1" presStyleIdx="0" presStyleCnt="5">
        <dgm:presLayoutVars>
          <dgm:bulletEnabled val="1"/>
        </dgm:presLayoutVars>
      </dgm:prSet>
      <dgm:spPr/>
    </dgm:pt>
    <dgm:pt modelId="{CB227656-65F6-4717-8474-B38A4676F588}" type="pres">
      <dgm:prSet presAssocID="{E51699DA-38D6-4042-A651-5E67F259FF27}" presName="sibTrans" presStyleCnt="0"/>
      <dgm:spPr/>
    </dgm:pt>
    <dgm:pt modelId="{1D718EFA-CA90-4D57-8E21-1C0A7BB605FC}" type="pres">
      <dgm:prSet presAssocID="{8C1D13BA-2392-462A-8B00-1189D572D800}" presName="node" presStyleLbl="node1" presStyleIdx="1" presStyleCnt="5">
        <dgm:presLayoutVars>
          <dgm:bulletEnabled val="1"/>
        </dgm:presLayoutVars>
      </dgm:prSet>
      <dgm:spPr/>
    </dgm:pt>
    <dgm:pt modelId="{20FFA5A0-7D1C-4084-892F-C2BE3E01293A}" type="pres">
      <dgm:prSet presAssocID="{2121E8A8-FC6B-4416-A643-E0D4ACB07AC5}" presName="sibTrans" presStyleCnt="0"/>
      <dgm:spPr/>
    </dgm:pt>
    <dgm:pt modelId="{B33F81CD-411D-4293-8D5D-6DBACC8C1040}" type="pres">
      <dgm:prSet presAssocID="{4F1B5A0A-924B-4137-B5AD-5FFD69020A5A}" presName="node" presStyleLbl="node1" presStyleIdx="2" presStyleCnt="5">
        <dgm:presLayoutVars>
          <dgm:bulletEnabled val="1"/>
        </dgm:presLayoutVars>
      </dgm:prSet>
      <dgm:spPr/>
    </dgm:pt>
    <dgm:pt modelId="{A69AAF8D-B016-470E-9DFB-72684A93DBE9}" type="pres">
      <dgm:prSet presAssocID="{7ED35E6D-0B16-4BC7-8DE3-9DFAC53C089D}" presName="sibTrans" presStyleCnt="0"/>
      <dgm:spPr/>
    </dgm:pt>
    <dgm:pt modelId="{363BA26F-408D-47F4-A1A0-53ECEC842DE5}" type="pres">
      <dgm:prSet presAssocID="{FCCE7CDA-9A77-4A06-B265-B4527CEF8A18}" presName="node" presStyleLbl="node1" presStyleIdx="3" presStyleCnt="5">
        <dgm:presLayoutVars>
          <dgm:bulletEnabled val="1"/>
        </dgm:presLayoutVars>
      </dgm:prSet>
      <dgm:spPr/>
    </dgm:pt>
    <dgm:pt modelId="{E5F06141-DAE2-4A59-AB65-F4BFFA35B740}" type="pres">
      <dgm:prSet presAssocID="{E4C93750-85A4-4E96-9C10-3F9485FB94DA}" presName="sibTrans" presStyleCnt="0"/>
      <dgm:spPr/>
    </dgm:pt>
    <dgm:pt modelId="{13F44B74-A55B-45E5-BE74-D3328580532F}" type="pres">
      <dgm:prSet presAssocID="{914E6018-63DD-4A9C-93AE-3F763CD10BF0}" presName="node" presStyleLbl="node1" presStyleIdx="4" presStyleCnt="5">
        <dgm:presLayoutVars>
          <dgm:bulletEnabled val="1"/>
        </dgm:presLayoutVars>
      </dgm:prSet>
      <dgm:spPr/>
    </dgm:pt>
  </dgm:ptLst>
  <dgm:cxnLst>
    <dgm:cxn modelId="{BF8E4521-7AA2-4673-A782-B30ABD463B56}" srcId="{1987F4E5-8993-4E55-9666-878696394FA6}" destId="{8C1D13BA-2392-462A-8B00-1189D572D800}" srcOrd="1" destOrd="0" parTransId="{CA76D0DC-FE07-45FE-A596-4A7DD325319E}" sibTransId="{2121E8A8-FC6B-4416-A643-E0D4ACB07AC5}"/>
    <dgm:cxn modelId="{EED93F2F-5543-4052-9963-088D2791CA5E}" type="presOf" srcId="{80A1D874-6B70-4B7D-88CB-2DC342538B00}" destId="{86AEC8FC-8BA1-42C7-9DFF-90A3D80C4249}" srcOrd="0" destOrd="0" presId="urn:microsoft.com/office/officeart/2005/8/layout/default"/>
    <dgm:cxn modelId="{332F7240-980D-4349-884A-ACC8B29A6DB9}" srcId="{1987F4E5-8993-4E55-9666-878696394FA6}" destId="{4F1B5A0A-924B-4137-B5AD-5FFD69020A5A}" srcOrd="2" destOrd="0" parTransId="{B73882D3-88BC-4E35-98B4-E518DC68B1E5}" sibTransId="{7ED35E6D-0B16-4BC7-8DE3-9DFAC53C089D}"/>
    <dgm:cxn modelId="{8A23F367-9452-42E0-8941-0468ADB248C3}" type="presOf" srcId="{1987F4E5-8993-4E55-9666-878696394FA6}" destId="{BB72E225-7CF0-4803-BEBC-AF635F4D307C}" srcOrd="0" destOrd="0" presId="urn:microsoft.com/office/officeart/2005/8/layout/default"/>
    <dgm:cxn modelId="{5A3A4479-0D7E-4DD2-ABB4-9689071B7F91}" type="presOf" srcId="{8C1D13BA-2392-462A-8B00-1189D572D800}" destId="{1D718EFA-CA90-4D57-8E21-1C0A7BB605FC}" srcOrd="0" destOrd="0" presId="urn:microsoft.com/office/officeart/2005/8/layout/default"/>
    <dgm:cxn modelId="{76352B88-FA9F-4799-8387-69978858DF01}" srcId="{1987F4E5-8993-4E55-9666-878696394FA6}" destId="{914E6018-63DD-4A9C-93AE-3F763CD10BF0}" srcOrd="4" destOrd="0" parTransId="{B226D50D-11B0-4A41-85A7-21A886E22246}" sibTransId="{CB367D1D-54F7-43C8-A844-B6B522F1225C}"/>
    <dgm:cxn modelId="{21BFF388-2DBA-4116-9E2A-38E694EF7C1B}" type="presOf" srcId="{4F1B5A0A-924B-4137-B5AD-5FFD69020A5A}" destId="{B33F81CD-411D-4293-8D5D-6DBACC8C1040}" srcOrd="0" destOrd="0" presId="urn:microsoft.com/office/officeart/2005/8/layout/default"/>
    <dgm:cxn modelId="{210E4C8E-3FC9-421D-A64A-85A7966F6493}" srcId="{1987F4E5-8993-4E55-9666-878696394FA6}" destId="{80A1D874-6B70-4B7D-88CB-2DC342538B00}" srcOrd="0" destOrd="0" parTransId="{57497082-75A6-4F7D-89C9-B8CE72D9BBE5}" sibTransId="{E51699DA-38D6-4042-A651-5E67F259FF27}"/>
    <dgm:cxn modelId="{6C60C98E-E898-4E74-A61C-210DA45CEE23}" type="presOf" srcId="{FCCE7CDA-9A77-4A06-B265-B4527CEF8A18}" destId="{363BA26F-408D-47F4-A1A0-53ECEC842DE5}" srcOrd="0" destOrd="0" presId="urn:microsoft.com/office/officeart/2005/8/layout/default"/>
    <dgm:cxn modelId="{CF09D0BC-1A5F-4A9C-9B52-0E7947831C63}" type="presOf" srcId="{914E6018-63DD-4A9C-93AE-3F763CD10BF0}" destId="{13F44B74-A55B-45E5-BE74-D3328580532F}" srcOrd="0" destOrd="0" presId="urn:microsoft.com/office/officeart/2005/8/layout/default"/>
    <dgm:cxn modelId="{D9095BC4-250C-4129-8E4A-D32185BB5AD6}" srcId="{1987F4E5-8993-4E55-9666-878696394FA6}" destId="{FCCE7CDA-9A77-4A06-B265-B4527CEF8A18}" srcOrd="3" destOrd="0" parTransId="{7B026D78-303B-40CF-BAED-D3ED017948E8}" sibTransId="{E4C93750-85A4-4E96-9C10-3F9485FB94DA}"/>
    <dgm:cxn modelId="{8E99DDE9-1999-47DF-B477-15A60CFE5D0A}" type="presParOf" srcId="{BB72E225-7CF0-4803-BEBC-AF635F4D307C}" destId="{86AEC8FC-8BA1-42C7-9DFF-90A3D80C4249}" srcOrd="0" destOrd="0" presId="urn:microsoft.com/office/officeart/2005/8/layout/default"/>
    <dgm:cxn modelId="{C4F0F2D1-DD07-4D1C-AA4E-0BD0CC5338A8}" type="presParOf" srcId="{BB72E225-7CF0-4803-BEBC-AF635F4D307C}" destId="{CB227656-65F6-4717-8474-B38A4676F588}" srcOrd="1" destOrd="0" presId="urn:microsoft.com/office/officeart/2005/8/layout/default"/>
    <dgm:cxn modelId="{CCA56392-C05D-4188-8E94-49E372390B99}" type="presParOf" srcId="{BB72E225-7CF0-4803-BEBC-AF635F4D307C}" destId="{1D718EFA-CA90-4D57-8E21-1C0A7BB605FC}" srcOrd="2" destOrd="0" presId="urn:microsoft.com/office/officeart/2005/8/layout/default"/>
    <dgm:cxn modelId="{77CDC9AD-E83C-426C-8571-87A93CE26619}" type="presParOf" srcId="{BB72E225-7CF0-4803-BEBC-AF635F4D307C}" destId="{20FFA5A0-7D1C-4084-892F-C2BE3E01293A}" srcOrd="3" destOrd="0" presId="urn:microsoft.com/office/officeart/2005/8/layout/default"/>
    <dgm:cxn modelId="{DCDE6D35-B0E1-47EB-8166-FBB7D9B95385}" type="presParOf" srcId="{BB72E225-7CF0-4803-BEBC-AF635F4D307C}" destId="{B33F81CD-411D-4293-8D5D-6DBACC8C1040}" srcOrd="4" destOrd="0" presId="urn:microsoft.com/office/officeart/2005/8/layout/default"/>
    <dgm:cxn modelId="{5D49096D-38A8-4092-AE86-882AA7E50B3B}" type="presParOf" srcId="{BB72E225-7CF0-4803-BEBC-AF635F4D307C}" destId="{A69AAF8D-B016-470E-9DFB-72684A93DBE9}" srcOrd="5" destOrd="0" presId="urn:microsoft.com/office/officeart/2005/8/layout/default"/>
    <dgm:cxn modelId="{5D13F833-AF84-4400-B8E4-9F70217E8756}" type="presParOf" srcId="{BB72E225-7CF0-4803-BEBC-AF635F4D307C}" destId="{363BA26F-408D-47F4-A1A0-53ECEC842DE5}" srcOrd="6" destOrd="0" presId="urn:microsoft.com/office/officeart/2005/8/layout/default"/>
    <dgm:cxn modelId="{08D888E8-E87F-4521-B9CE-0B0BDA6B68B4}" type="presParOf" srcId="{BB72E225-7CF0-4803-BEBC-AF635F4D307C}" destId="{E5F06141-DAE2-4A59-AB65-F4BFFA35B740}" srcOrd="7" destOrd="0" presId="urn:microsoft.com/office/officeart/2005/8/layout/default"/>
    <dgm:cxn modelId="{8C29182B-42C8-4DB7-9386-9A5F121766B5}" type="presParOf" srcId="{BB72E225-7CF0-4803-BEBC-AF635F4D307C}" destId="{13F44B74-A55B-45E5-BE74-D3328580532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133187" y="138154"/>
          <a:ext cx="4970770" cy="1408957"/>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47" tIns="357875" rIns="96447" bIns="357875" numCol="1" spcCol="1270" anchor="ctr" anchorCtr="0">
          <a:noAutofit/>
        </a:bodyPr>
        <a:lstStyle/>
        <a:p>
          <a:pPr marL="0" lvl="0" indent="0" algn="ctr" defTabSz="889000">
            <a:lnSpc>
              <a:spcPct val="90000"/>
            </a:lnSpc>
            <a:spcBef>
              <a:spcPct val="0"/>
            </a:spcBef>
            <a:spcAft>
              <a:spcPct val="35000"/>
            </a:spcAft>
            <a:buNone/>
          </a:pPr>
          <a:r>
            <a:rPr lang="en-US" sz="2000" b="1" kern="1200" dirty="0"/>
            <a:t>Recognize the value of engaging members</a:t>
          </a:r>
        </a:p>
      </dsp:txBody>
      <dsp:txXfrm>
        <a:off x="2133187" y="138154"/>
        <a:ext cx="4970770" cy="1408957"/>
      </dsp:txXfrm>
    </dsp:sp>
    <dsp:sp modelId="{D57298DD-6FF4-468B-8D54-1A4A1F8AC25D}">
      <dsp:nvSpPr>
        <dsp:cNvPr id="0" name=""/>
        <dsp:cNvSpPr/>
      </dsp:nvSpPr>
      <dsp:spPr>
        <a:xfrm>
          <a:off x="7014" y="3202750"/>
          <a:ext cx="2149758" cy="1408957"/>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759" tIns="139174" rIns="65759" bIns="139174" numCol="1" spcCol="1270" anchor="ctr" anchorCtr="0">
          <a:noAutofit/>
        </a:bodyPr>
        <a:lstStyle/>
        <a:p>
          <a:pPr marL="0" lvl="0" indent="0" algn="ctr" defTabSz="1066800">
            <a:lnSpc>
              <a:spcPct val="90000"/>
            </a:lnSpc>
            <a:spcBef>
              <a:spcPct val="0"/>
            </a:spcBef>
            <a:spcAft>
              <a:spcPct val="35000"/>
            </a:spcAft>
            <a:buNone/>
          </a:pPr>
          <a:r>
            <a:rPr lang="en-US" sz="2400" b="1" kern="1200" dirty="0"/>
            <a:t>Discuss</a:t>
          </a:r>
        </a:p>
      </dsp:txBody>
      <dsp:txXfrm>
        <a:off x="7014" y="3202750"/>
        <a:ext cx="2149758" cy="1408957"/>
      </dsp:txXfrm>
    </dsp:sp>
    <dsp:sp modelId="{F857B724-C9EB-4754-B0D3-1E1369BFE0A4}">
      <dsp:nvSpPr>
        <dsp:cNvPr id="0" name=""/>
        <dsp:cNvSpPr/>
      </dsp:nvSpPr>
      <dsp:spPr>
        <a:xfrm>
          <a:off x="2147543" y="1495769"/>
          <a:ext cx="4976336" cy="1722929"/>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55" tIns="357875" rIns="96555" bIns="357875" numCol="1" spcCol="1270" anchor="ctr" anchorCtr="0">
          <a:noAutofit/>
        </a:bodyPr>
        <a:lstStyle/>
        <a:p>
          <a:pPr marL="0" lvl="0" indent="0" algn="ctr" defTabSz="889000">
            <a:lnSpc>
              <a:spcPct val="90000"/>
            </a:lnSpc>
            <a:spcBef>
              <a:spcPct val="0"/>
            </a:spcBef>
            <a:spcAft>
              <a:spcPct val="35000"/>
            </a:spcAft>
            <a:buNone/>
          </a:pPr>
          <a:r>
            <a:rPr lang="en-US" sz="2000" b="1" kern="1200" dirty="0"/>
            <a:t>Explore options for engaging members</a:t>
          </a:r>
        </a:p>
      </dsp:txBody>
      <dsp:txXfrm>
        <a:off x="2147543" y="1495769"/>
        <a:ext cx="4976336" cy="1722929"/>
      </dsp:txXfrm>
    </dsp:sp>
    <dsp:sp modelId="{09B25C5B-8859-4C05-B606-F50C395AFC31}">
      <dsp:nvSpPr>
        <dsp:cNvPr id="0" name=""/>
        <dsp:cNvSpPr/>
      </dsp:nvSpPr>
      <dsp:spPr>
        <a:xfrm>
          <a:off x="5" y="1554861"/>
          <a:ext cx="2147189" cy="1698555"/>
        </a:xfrm>
        <a:prstGeom prst="rect">
          <a:avLst/>
        </a:prstGeom>
        <a:solidFill>
          <a:srgbClr val="0070C0"/>
        </a:solidFill>
        <a:ln w="12700" cap="flat" cmpd="sng" algn="ctr">
          <a:solidFill>
            <a:srgbClr val="00518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33" tIns="139174" rIns="65833" bIns="139174" numCol="1" spcCol="1270" anchor="ctr" anchorCtr="0">
          <a:noAutofit/>
        </a:bodyPr>
        <a:lstStyle/>
        <a:p>
          <a:pPr marL="0" lvl="0" indent="0" algn="ctr" defTabSz="1066800">
            <a:lnSpc>
              <a:spcPct val="90000"/>
            </a:lnSpc>
            <a:spcBef>
              <a:spcPct val="0"/>
            </a:spcBef>
            <a:spcAft>
              <a:spcPct val="35000"/>
            </a:spcAft>
            <a:buNone/>
          </a:pPr>
          <a:r>
            <a:rPr lang="en-US" sz="2400" b="1" kern="1200" dirty="0"/>
            <a:t>Develop</a:t>
          </a:r>
        </a:p>
      </dsp:txBody>
      <dsp:txXfrm>
        <a:off x="5" y="1554861"/>
        <a:ext cx="2147189" cy="1698555"/>
      </dsp:txXfrm>
    </dsp:sp>
    <dsp:sp modelId="{BBA60E6F-317E-45D7-8E2B-E330A0B5533B}">
      <dsp:nvSpPr>
        <dsp:cNvPr id="0" name=""/>
        <dsp:cNvSpPr/>
      </dsp:nvSpPr>
      <dsp:spPr>
        <a:xfrm>
          <a:off x="2148619" y="3265590"/>
          <a:ext cx="4976336" cy="1408957"/>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55" tIns="357875" rIns="96555" bIns="357875" numCol="1" spcCol="1270" anchor="ctr" anchorCtr="0">
          <a:noAutofit/>
        </a:bodyPr>
        <a:lstStyle/>
        <a:p>
          <a:pPr marL="0" lvl="0" indent="0" algn="ctr" defTabSz="889000">
            <a:lnSpc>
              <a:spcPct val="90000"/>
            </a:lnSpc>
            <a:spcBef>
              <a:spcPct val="0"/>
            </a:spcBef>
            <a:spcAft>
              <a:spcPct val="35000"/>
            </a:spcAft>
            <a:buNone/>
          </a:pPr>
          <a:r>
            <a:rPr lang="en-US" sz="2000" b="1" kern="1200" dirty="0"/>
            <a:t>Discuss ways Rotarians can be involved in club activities</a:t>
          </a:r>
        </a:p>
      </dsp:txBody>
      <dsp:txXfrm>
        <a:off x="2148619" y="3265590"/>
        <a:ext cx="4976336" cy="1408957"/>
      </dsp:txXfrm>
    </dsp:sp>
    <dsp:sp modelId="{418157B3-E48D-4AE4-8CEC-EF78D07250B1}">
      <dsp:nvSpPr>
        <dsp:cNvPr id="0" name=""/>
        <dsp:cNvSpPr/>
      </dsp:nvSpPr>
      <dsp:spPr>
        <a:xfrm>
          <a:off x="5" y="139922"/>
          <a:ext cx="2147911" cy="1362758"/>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33" tIns="139174" rIns="65833" bIns="139174" numCol="1" spcCol="1270" anchor="ctr" anchorCtr="0">
          <a:noAutofit/>
        </a:bodyPr>
        <a:lstStyle/>
        <a:p>
          <a:pPr marL="0" lvl="0" indent="0" algn="ctr" defTabSz="1066800">
            <a:lnSpc>
              <a:spcPct val="90000"/>
            </a:lnSpc>
            <a:spcBef>
              <a:spcPct val="0"/>
            </a:spcBef>
            <a:spcAft>
              <a:spcPct val="35000"/>
            </a:spcAft>
            <a:buNone/>
          </a:pPr>
          <a:r>
            <a:rPr lang="en-US" sz="2400" b="1" kern="1200" dirty="0"/>
            <a:t>Recognize</a:t>
          </a:r>
        </a:p>
      </dsp:txBody>
      <dsp:txXfrm>
        <a:off x="5" y="139922"/>
        <a:ext cx="2147911" cy="1362758"/>
      </dsp:txXfrm>
    </dsp:sp>
    <dsp:sp modelId="{DB9F1B09-F5A7-4565-AF0E-471C3385CCFC}">
      <dsp:nvSpPr>
        <dsp:cNvPr id="0" name=""/>
        <dsp:cNvSpPr/>
      </dsp:nvSpPr>
      <dsp:spPr>
        <a:xfrm>
          <a:off x="2113352" y="4638689"/>
          <a:ext cx="5003971" cy="1522012"/>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175" tIns="357875" rIns="98175" bIns="357875" numCol="1" spcCol="1270" anchor="ctr" anchorCtr="0">
          <a:noAutofit/>
        </a:bodyPr>
        <a:lstStyle/>
        <a:p>
          <a:pPr marL="0" lvl="0" indent="0" algn="ctr" defTabSz="889000">
            <a:lnSpc>
              <a:spcPct val="90000"/>
            </a:lnSpc>
            <a:spcBef>
              <a:spcPct val="0"/>
            </a:spcBef>
            <a:spcAft>
              <a:spcPct val="35000"/>
            </a:spcAft>
            <a:buNone/>
          </a:pPr>
          <a:r>
            <a:rPr lang="en-US" sz="2000" b="1" kern="1200" dirty="0"/>
            <a:t>Reflect on ways in which clubs can engage members</a:t>
          </a:r>
        </a:p>
      </dsp:txBody>
      <dsp:txXfrm>
        <a:off x="2113352" y="4638689"/>
        <a:ext cx="5003971" cy="1522012"/>
      </dsp:txXfrm>
    </dsp:sp>
    <dsp:sp modelId="{4ADCB9C7-1EFA-4501-B9DA-90C38B8EC025}">
      <dsp:nvSpPr>
        <dsp:cNvPr id="0" name=""/>
        <dsp:cNvSpPr/>
      </dsp:nvSpPr>
      <dsp:spPr>
        <a:xfrm>
          <a:off x="14622" y="4648299"/>
          <a:ext cx="2119576" cy="1504400"/>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937" tIns="139174" rIns="66937" bIns="139174" numCol="1" spcCol="1270" anchor="ctr" anchorCtr="0">
          <a:noAutofit/>
        </a:bodyPr>
        <a:lstStyle/>
        <a:p>
          <a:pPr marL="0" lvl="0" indent="0" algn="ctr" defTabSz="1066800">
            <a:lnSpc>
              <a:spcPct val="90000"/>
            </a:lnSpc>
            <a:spcBef>
              <a:spcPct val="0"/>
            </a:spcBef>
            <a:spcAft>
              <a:spcPct val="35000"/>
            </a:spcAft>
            <a:buNone/>
          </a:pPr>
          <a:r>
            <a:rPr lang="en-US" sz="2400" b="1" kern="1200" dirty="0"/>
            <a:t>Reflect</a:t>
          </a:r>
        </a:p>
      </dsp:txBody>
      <dsp:txXfrm>
        <a:off x="14622" y="4648299"/>
        <a:ext cx="2119576" cy="150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4E81A-AA3E-455C-A17C-A8597C255BEE}">
      <dsp:nvSpPr>
        <dsp:cNvPr id="0" name=""/>
        <dsp:cNvSpPr/>
      </dsp:nvSpPr>
      <dsp:spPr>
        <a:xfrm>
          <a:off x="1747800" y="436466"/>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FDE29-5242-4DB8-B9D2-E59999BFF174}">
      <dsp:nvSpPr>
        <dsp:cNvPr id="0" name=""/>
        <dsp:cNvSpPr/>
      </dsp:nvSpPr>
      <dsp:spPr>
        <a:xfrm>
          <a:off x="559800" y="2902371"/>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solidFill>
                <a:schemeClr val="accent5">
                  <a:lumMod val="20000"/>
                  <a:lumOff val="80000"/>
                </a:schemeClr>
              </a:solidFill>
            </a:rPr>
            <a:t>Why are you in YOUR Rotary Club?</a:t>
          </a:r>
        </a:p>
      </dsp:txBody>
      <dsp:txXfrm>
        <a:off x="559800" y="2902371"/>
        <a:ext cx="4320000" cy="1012500"/>
      </dsp:txXfrm>
    </dsp:sp>
    <dsp:sp modelId="{78A47813-A480-4343-BABB-5F91369A5792}">
      <dsp:nvSpPr>
        <dsp:cNvPr id="0" name=""/>
        <dsp:cNvSpPr/>
      </dsp:nvSpPr>
      <dsp:spPr>
        <a:xfrm>
          <a:off x="6823800" y="43646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EAAEE-DD0E-43F8-82DC-6CAE5C67BEA2}">
      <dsp:nvSpPr>
        <dsp:cNvPr id="0" name=""/>
        <dsp:cNvSpPr/>
      </dsp:nvSpPr>
      <dsp:spPr>
        <a:xfrm>
          <a:off x="5635800" y="2902371"/>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solidFill>
                <a:schemeClr val="accent5">
                  <a:lumMod val="20000"/>
                  <a:lumOff val="80000"/>
                </a:schemeClr>
              </a:solidFill>
            </a:rPr>
            <a:t>What keeps you in Rotary?</a:t>
          </a:r>
        </a:p>
      </dsp:txBody>
      <dsp:txXfrm>
        <a:off x="5635800" y="2902371"/>
        <a:ext cx="4320000" cy="101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99B2-7F6B-433E-A441-2B191D57A3E1}">
      <dsp:nvSpPr>
        <dsp:cNvPr id="0" name=""/>
        <dsp:cNvSpPr/>
      </dsp:nvSpPr>
      <dsp:spPr>
        <a:xfrm rot="16200000">
          <a:off x="591915" y="-591915"/>
          <a:ext cx="2156354" cy="3340185"/>
        </a:xfrm>
        <a:prstGeom prst="round1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Club Meetings</a:t>
          </a:r>
        </a:p>
      </dsp:txBody>
      <dsp:txXfrm rot="5400000">
        <a:off x="-1" y="1"/>
        <a:ext cx="3340185" cy="1617265"/>
      </dsp:txXfrm>
    </dsp:sp>
    <dsp:sp modelId="{090F7A79-3D68-43AE-8AE5-A046778A7F9F}">
      <dsp:nvSpPr>
        <dsp:cNvPr id="0" name=""/>
        <dsp:cNvSpPr/>
      </dsp:nvSpPr>
      <dsp:spPr>
        <a:xfrm>
          <a:off x="3340185" y="6145"/>
          <a:ext cx="3340185" cy="2156354"/>
        </a:xfrm>
        <a:prstGeom prst="round1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Fellowship</a:t>
          </a:r>
        </a:p>
      </dsp:txBody>
      <dsp:txXfrm>
        <a:off x="3340185" y="6145"/>
        <a:ext cx="3340185" cy="1617265"/>
      </dsp:txXfrm>
    </dsp:sp>
    <dsp:sp modelId="{193D0813-7F94-4AA5-8EA4-7FED1A190267}">
      <dsp:nvSpPr>
        <dsp:cNvPr id="0" name=""/>
        <dsp:cNvSpPr/>
      </dsp:nvSpPr>
      <dsp:spPr>
        <a:xfrm rot="10800000">
          <a:off x="0" y="2156354"/>
          <a:ext cx="3340185" cy="2156354"/>
        </a:xfrm>
        <a:prstGeom prst="round1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Service</a:t>
          </a:r>
        </a:p>
      </dsp:txBody>
      <dsp:txXfrm rot="10800000">
        <a:off x="0" y="2695442"/>
        <a:ext cx="3340185" cy="1617265"/>
      </dsp:txXfrm>
    </dsp:sp>
    <dsp:sp modelId="{EAF31D15-B8F9-4CC9-A0F3-389E75785595}">
      <dsp:nvSpPr>
        <dsp:cNvPr id="0" name=""/>
        <dsp:cNvSpPr/>
      </dsp:nvSpPr>
      <dsp:spPr>
        <a:xfrm rot="5400000">
          <a:off x="3932100" y="1564438"/>
          <a:ext cx="2156354" cy="3340185"/>
        </a:xfrm>
        <a:prstGeom prst="round1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Personal Growth</a:t>
          </a:r>
        </a:p>
      </dsp:txBody>
      <dsp:txXfrm rot="-5400000">
        <a:off x="3340184" y="2695442"/>
        <a:ext cx="3340185" cy="1617265"/>
      </dsp:txXfrm>
    </dsp:sp>
    <dsp:sp modelId="{35643F26-0B9B-47B6-84AF-A1158C0C96F2}">
      <dsp:nvSpPr>
        <dsp:cNvPr id="0" name=""/>
        <dsp:cNvSpPr/>
      </dsp:nvSpPr>
      <dsp:spPr>
        <a:xfrm>
          <a:off x="2338129" y="1617265"/>
          <a:ext cx="2004111" cy="1078177"/>
        </a:xfrm>
        <a:prstGeom prst="roundRect">
          <a:avLst/>
        </a:prstGeom>
        <a:solidFill>
          <a:srgbClr val="005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accent5">
                  <a:lumMod val="20000"/>
                  <a:lumOff val="80000"/>
                </a:schemeClr>
              </a:solidFill>
            </a:rPr>
            <a:t>Value</a:t>
          </a:r>
        </a:p>
      </dsp:txBody>
      <dsp:txXfrm>
        <a:off x="2390761" y="1669897"/>
        <a:ext cx="1898847" cy="972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C8FC-8BA1-42C7-9DFF-90A3D80C4249}">
      <dsp:nvSpPr>
        <dsp:cNvPr id="0" name=""/>
        <dsp:cNvSpPr/>
      </dsp:nvSpPr>
      <dsp:spPr>
        <a:xfrm>
          <a:off x="673655" y="1831"/>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Strong</a:t>
          </a:r>
        </a:p>
      </dsp:txBody>
      <dsp:txXfrm>
        <a:off x="673655" y="1831"/>
        <a:ext cx="2865090" cy="1719054"/>
      </dsp:txXfrm>
    </dsp:sp>
    <dsp:sp modelId="{1D718EFA-CA90-4D57-8E21-1C0A7BB605FC}">
      <dsp:nvSpPr>
        <dsp:cNvPr id="0" name=""/>
        <dsp:cNvSpPr/>
      </dsp:nvSpPr>
      <dsp:spPr>
        <a:xfrm>
          <a:off x="3825254" y="1831"/>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High Impact</a:t>
          </a:r>
        </a:p>
      </dsp:txBody>
      <dsp:txXfrm>
        <a:off x="3825254" y="1831"/>
        <a:ext cx="2865090" cy="1719054"/>
      </dsp:txXfrm>
    </dsp:sp>
    <dsp:sp modelId="{B33F81CD-411D-4293-8D5D-6DBACC8C1040}">
      <dsp:nvSpPr>
        <dsp:cNvPr id="0" name=""/>
        <dsp:cNvSpPr/>
      </dsp:nvSpPr>
      <dsp:spPr>
        <a:xfrm>
          <a:off x="6976854" y="1831"/>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Older</a:t>
          </a:r>
        </a:p>
      </dsp:txBody>
      <dsp:txXfrm>
        <a:off x="6976854" y="1831"/>
        <a:ext cx="2865090" cy="1719054"/>
      </dsp:txXfrm>
    </dsp:sp>
    <dsp:sp modelId="{363BA26F-408D-47F4-A1A0-53ECEC842DE5}">
      <dsp:nvSpPr>
        <dsp:cNvPr id="0" name=""/>
        <dsp:cNvSpPr/>
      </dsp:nvSpPr>
      <dsp:spPr>
        <a:xfrm>
          <a:off x="2249455" y="2007395"/>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Struggling</a:t>
          </a:r>
        </a:p>
      </dsp:txBody>
      <dsp:txXfrm>
        <a:off x="2249455" y="2007395"/>
        <a:ext cx="2865090" cy="1719054"/>
      </dsp:txXfrm>
    </dsp:sp>
    <dsp:sp modelId="{13F44B74-A55B-45E5-BE74-D3328580532F}">
      <dsp:nvSpPr>
        <dsp:cNvPr id="0" name=""/>
        <dsp:cNvSpPr/>
      </dsp:nvSpPr>
      <dsp:spPr>
        <a:xfrm>
          <a:off x="5401054" y="2007395"/>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Fun</a:t>
          </a:r>
        </a:p>
      </dsp:txBody>
      <dsp:txXfrm>
        <a:off x="5401054" y="2007395"/>
        <a:ext cx="2865090" cy="171905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3/21/2021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d.docs.live.net/6f481a02e59eaa42/Documents/Rotary/District%20Projects/RLI/Online%20Learning/Engaging%20Members/10885cb73c4c497e477ed97461dfd34584d64d3d.pdf%20(dcbstatic.com)" TargetMode="External"/><Relationship Id="rId4" Type="http://schemas.openxmlformats.org/officeDocument/2006/relationships/hyperlink" Target="https://my.rotary.org/en/document/improving-your-member-retention-retention-assessment-and-analysi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rotary.org/en/document/improving-your-member-retention-retention-assessment-and-analysi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742950" lvl="1" indent="-285750">
              <a:buFontTx/>
              <a:buChar char="-"/>
            </a:pPr>
            <a:r>
              <a:rPr lang="en-US" sz="1400" dirty="0"/>
              <a:t>Describe use of CHAT, Hand Raising, Breakouts, Annotation Tools, and use of Webcam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dirty="0"/>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255420"/>
          </a:xfrm>
        </p:spPr>
        <p:txBody>
          <a:bodyPr/>
          <a:lstStyle/>
          <a:p>
            <a:pPr marL="228600" indent="-228600">
              <a:buAutoNum type="arabicPeriod"/>
            </a:pPr>
            <a:r>
              <a:rPr lang="en-US" sz="1600" dirty="0"/>
              <a:t>Direct group to page 19 of Participant Manual and ask them to review ideas presented.</a:t>
            </a:r>
          </a:p>
          <a:p>
            <a:pPr marL="228600" indent="-228600">
              <a:buAutoNum type="arabicPeriod"/>
            </a:pPr>
            <a:r>
              <a:rPr lang="en-US" sz="1600" dirty="0"/>
              <a:t>Pose the question on the slide</a:t>
            </a:r>
          </a:p>
          <a:p>
            <a:pPr marL="742950" lvl="1" indent="-285750">
              <a:buFont typeface="Arial" panose="020B0604020202020204" pitchFamily="34" charset="0"/>
              <a:buChar char="•"/>
            </a:pPr>
            <a:r>
              <a:rPr lang="en-US" sz="1600" b="1" dirty="0"/>
              <a:t>Do one of these ideas look like it might work for your club?</a:t>
            </a:r>
          </a:p>
          <a:p>
            <a:pPr marL="742950" lvl="1" indent="-285750">
              <a:buFont typeface="Arial" panose="020B0604020202020204" pitchFamily="34" charset="0"/>
              <a:buChar char="•"/>
            </a:pPr>
            <a:r>
              <a:rPr lang="en-US" sz="1600" b="1" dirty="0"/>
              <a:t>Are there other ideas you use in your club that you find successful?</a:t>
            </a:r>
          </a:p>
          <a:p>
            <a:pPr marL="228600" indent="-228600">
              <a:buAutoNum type="arabicPeriod"/>
            </a:pPr>
            <a:r>
              <a:rPr lang="en-US" sz="1600" dirty="0"/>
              <a:t>Unmute yourself and/or raise your virtual hand to offer suggestions.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375892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685800" y="3599739"/>
            <a:ext cx="5486400" cy="5402273"/>
          </a:xfrm>
        </p:spPr>
        <p:txBody>
          <a:bodyPr/>
          <a:lstStyle/>
          <a:p>
            <a:pPr marL="228600" indent="-228600">
              <a:buAutoNum type="arabicPeriod"/>
            </a:pPr>
            <a:r>
              <a:rPr lang="en-US" sz="1600" dirty="0"/>
              <a:t>Most clubs can be described as one of the five “types” on the slide.</a:t>
            </a:r>
          </a:p>
          <a:p>
            <a:pPr marL="228600" indent="-228600">
              <a:buAutoNum type="arabicPeriod"/>
            </a:pPr>
            <a:r>
              <a:rPr lang="en-US" sz="1600" dirty="0"/>
              <a:t>Ask participants to think about how they would describe their club.</a:t>
            </a:r>
          </a:p>
          <a:p>
            <a:pPr marL="228600" indent="-228600">
              <a:buAutoNum type="arabicPeriod"/>
            </a:pPr>
            <a:r>
              <a:rPr lang="en-US" sz="1600" dirty="0"/>
              <a:t>Explain breakout activity as follows: </a:t>
            </a:r>
            <a:endParaRPr lang="en-US" sz="1600" b="1" dirty="0"/>
          </a:p>
          <a:p>
            <a:pPr marL="685800" lvl="1" indent="-228600">
              <a:buFont typeface="+mj-lt"/>
              <a:buAutoNum type="alphaLcPeriod"/>
            </a:pPr>
            <a:r>
              <a:rPr lang="en-US" sz="1600" b="1" dirty="0"/>
              <a:t>Talk about what challenges such a club might face</a:t>
            </a:r>
          </a:p>
          <a:p>
            <a:pPr marL="685800" lvl="1" indent="-228600">
              <a:buFont typeface="+mj-lt"/>
              <a:buAutoNum type="alphaLcPeriod"/>
            </a:pPr>
            <a:r>
              <a:rPr lang="en-US" sz="1600" b="1" dirty="0"/>
              <a:t>Each breakout will be assigned a ‘club type’ </a:t>
            </a:r>
          </a:p>
          <a:p>
            <a:pPr marL="685800" lvl="1" indent="-228600">
              <a:buFont typeface="+mj-lt"/>
              <a:buAutoNum type="alphaLcPeriod"/>
            </a:pPr>
            <a:r>
              <a:rPr lang="en-US" sz="1600" b="1" dirty="0"/>
              <a:t>Offer possible solutions to the challenge</a:t>
            </a:r>
          </a:p>
          <a:p>
            <a:pPr marL="685800" lvl="1" indent="-228600">
              <a:buFont typeface="+mj-lt"/>
              <a:buAutoNum type="alphaLcPeriod"/>
            </a:pPr>
            <a:r>
              <a:rPr lang="en-US" sz="1600" b="1" dirty="0"/>
              <a:t>Choose a spokesperson and recorder</a:t>
            </a:r>
          </a:p>
          <a:p>
            <a:pPr marL="685800" lvl="1" indent="-228600">
              <a:buFont typeface="+mj-lt"/>
              <a:buAutoNum type="alphaLcPeriod"/>
            </a:pPr>
            <a:r>
              <a:rPr lang="en-US" sz="1600" b="1" dirty="0"/>
              <a:t>You will have 6 minutes</a:t>
            </a:r>
            <a:endParaRPr lang="en-US" sz="1600" dirty="0"/>
          </a:p>
          <a:p>
            <a:pPr marL="228600" indent="-228600">
              <a:buAutoNum type="arabicPeriod"/>
            </a:pPr>
            <a:r>
              <a:rPr lang="en-US" sz="1600" dirty="0"/>
              <a:t>Host will make Club Type PDF Breakout Guide available to participants by accessing from Documents for Class of My Event.</a:t>
            </a:r>
          </a:p>
          <a:p>
            <a:pPr marL="228600" indent="-228600">
              <a:buAutoNum type="arabicPeriod"/>
            </a:pPr>
            <a:r>
              <a:rPr lang="en-US" sz="1600" dirty="0"/>
              <a:t>Launch breakout</a:t>
            </a:r>
          </a:p>
          <a:p>
            <a:pPr marL="228600" indent="-228600">
              <a:buAutoNum type="arabicPeriod"/>
            </a:pPr>
            <a:r>
              <a:rPr lang="en-US" sz="1600" dirty="0"/>
              <a:t>Reconvene whole group after 8 minutes</a:t>
            </a:r>
          </a:p>
          <a:p>
            <a:pPr marL="228600" indent="-228600">
              <a:buAutoNum type="arabicPeriod"/>
            </a:pPr>
            <a:r>
              <a:rPr lang="en-US" sz="1600" dirty="0"/>
              <a:t>Invite spokespersons to share their group solutions</a:t>
            </a:r>
          </a:p>
          <a:p>
            <a:pPr marL="228600" indent="-228600">
              <a:buAutoNum type="arabicPeriod"/>
            </a:pPr>
            <a:endParaRPr lang="en-US" sz="1600" dirty="0"/>
          </a:p>
          <a:p>
            <a:r>
              <a:rPr lang="en-US" dirty="0"/>
              <a:t>Note: For small groups consider one of the following options:</a:t>
            </a:r>
          </a:p>
          <a:p>
            <a:pPr marL="171450" indent="-171450">
              <a:buFont typeface="Arial" panose="020B0604020202020204" pitchFamily="34" charset="0"/>
              <a:buChar char="•"/>
            </a:pPr>
            <a:r>
              <a:rPr lang="en-US" dirty="0"/>
              <a:t>Choose one (or two) club type which best describes the club types represented in the room and proceed through the activity. If only one club type, ask one individual to summarize a challenge and pass it to another person (virtually) for a possible solution.</a:t>
            </a:r>
          </a:p>
          <a:p>
            <a:pPr marL="171450" indent="-171450">
              <a:buFont typeface="Arial" panose="020B0604020202020204" pitchFamily="34" charset="0"/>
              <a:buChar char="•"/>
            </a:pPr>
            <a:r>
              <a:rPr lang="en-US" dirty="0"/>
              <a:t>Use group discussion format</a:t>
            </a:r>
          </a:p>
          <a:p>
            <a:pPr marL="228600" indent="-228600">
              <a:buAutoNum type="arabicPeriod"/>
            </a:pPr>
            <a:endParaRPr lang="en-US" sz="16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394929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552450"/>
            <a:ext cx="5486400" cy="3086100"/>
          </a:xfrm>
        </p:spPr>
      </p:sp>
      <p:sp>
        <p:nvSpPr>
          <p:cNvPr id="3" name="Notes Placeholder 2"/>
          <p:cNvSpPr>
            <a:spLocks noGrp="1"/>
          </p:cNvSpPr>
          <p:nvPr>
            <p:ph type="body" idx="1"/>
          </p:nvPr>
        </p:nvSpPr>
        <p:spPr>
          <a:xfrm>
            <a:off x="685800" y="3863990"/>
            <a:ext cx="5486400" cy="4595783"/>
          </a:xfrm>
        </p:spPr>
        <p:txBody>
          <a:bodyPr/>
          <a:lstStyle/>
          <a:p>
            <a:pPr marL="228600" indent="-228600">
              <a:buAutoNum type="arabicPeriod"/>
            </a:pPr>
            <a:r>
              <a:rPr lang="en-US" sz="1600" dirty="0"/>
              <a:t>Share Rotary resources on member retention with the group</a:t>
            </a:r>
          </a:p>
          <a:p>
            <a:pPr marL="228600" indent="-228600">
              <a:buAutoNum type="arabicPeriod"/>
            </a:pPr>
            <a:r>
              <a:rPr lang="en-US" sz="1600" dirty="0"/>
              <a:t>Summarize by saying:</a:t>
            </a:r>
          </a:p>
          <a:p>
            <a:pPr lvl="1"/>
            <a:r>
              <a:rPr lang="en-US" sz="1600" b="1" dirty="0"/>
              <a:t>Sometimes it can be difficult to know if your club members are engaged. Rotary provides many kinds of resources to help figure out how your members feel about what is going on in the club. </a:t>
            </a:r>
          </a:p>
          <a:p>
            <a:pPr marL="685800" lvl="1" indent="-228600">
              <a:buAutoNum type="arabicPeriod"/>
            </a:pPr>
            <a:endParaRPr lang="en-US" sz="1600" dirty="0"/>
          </a:p>
          <a:p>
            <a:pPr marL="228600" indent="-228600">
              <a:buAutoNum type="arabicPeriod"/>
            </a:pPr>
            <a:r>
              <a:rPr lang="en-US" sz="1600" dirty="0"/>
              <a:t>Direct the group to Insert EM-3: Membership Satisfaction survey (page 15-18 Participant Manual). </a:t>
            </a:r>
          </a:p>
          <a:p>
            <a:pPr lvl="1"/>
            <a:r>
              <a:rPr lang="en-US" sz="1600" b="1" dirty="0"/>
              <a:t>We will not take the time to fill it out now however it would be beneficial for you to take this  back to your home club and administer it with club members. You can gain great insights into ways to pinpoint issues and discover possible solutions. </a:t>
            </a:r>
          </a:p>
          <a:p>
            <a:pPr lvl="1"/>
            <a:endParaRPr lang="en-US" sz="1600" b="1" dirty="0"/>
          </a:p>
          <a:p>
            <a:pPr lvl="1"/>
            <a:r>
              <a:rPr lang="en-US" sz="1600" b="1" dirty="0"/>
              <a:t>Additional resources are available at </a:t>
            </a:r>
            <a:r>
              <a:rPr lang="en-US" sz="1600" b="1" dirty="0">
                <a:hlinkClick r:id="rId3"/>
              </a:rPr>
              <a:t>www.rotary.org</a:t>
            </a:r>
            <a:r>
              <a:rPr lang="en-US" sz="1600" b="1" dirty="0"/>
              <a:t>. </a:t>
            </a:r>
          </a:p>
          <a:p>
            <a:pPr marR="0" lvl="1">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Improving Member Retention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Enhancing Your Club Experience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US" b="1" dirty="0"/>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a:p>
        </p:txBody>
      </p:sp>
    </p:spTree>
    <p:extLst>
      <p:ext uri="{BB962C8B-B14F-4D97-AF65-F5344CB8AC3E}">
        <p14:creationId xmlns:p14="http://schemas.microsoft.com/office/powerpoint/2010/main" val="419810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Considering the discussions in which participants engaged during the session, pose the following question for their reflection. </a:t>
            </a:r>
          </a:p>
          <a:p>
            <a:pPr lvl="1"/>
            <a:r>
              <a:rPr lang="en-US" sz="1600" b="1" dirty="0"/>
              <a:t>Given our discussions today and any insights you may have gained, what practical suggestion(s) do you want to take back to your club?</a:t>
            </a:r>
          </a:p>
          <a:p>
            <a:pPr marL="228600" indent="-228600">
              <a:buAutoNum type="arabicPeriod"/>
            </a:pPr>
            <a:r>
              <a:rPr lang="en-US" sz="1600" dirty="0"/>
              <a:t>Give them a minute to think about it and make a note of their thoughts in the participant book</a:t>
            </a:r>
          </a:p>
          <a:p>
            <a:pPr marL="228600" indent="-228600">
              <a:buAutoNum type="arabicPeriod"/>
            </a:pPr>
            <a:r>
              <a:rPr lang="en-US" sz="1600" dirty="0"/>
              <a:t>If time allows, ask for one or two volunteers to share their thoughts</a:t>
            </a:r>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a:p>
        </p:txBody>
      </p:sp>
    </p:spTree>
    <p:extLst>
      <p:ext uri="{BB962C8B-B14F-4D97-AF65-F5344CB8AC3E}">
        <p14:creationId xmlns:p14="http://schemas.microsoft.com/office/powerpoint/2010/main" val="34489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p:cNvSpPr>
            <a:spLocks noGrp="1"/>
          </p:cNvSpPr>
          <p:nvPr>
            <p:ph type="body" idx="1"/>
          </p:nvPr>
        </p:nvSpPr>
        <p:spPr>
          <a:xfrm>
            <a:off x="685800" y="3923471"/>
            <a:ext cx="5486400" cy="4266371"/>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Quickly review Insert: EM-1 “Good to Know for Engaging Members” and EM-3</a:t>
            </a:r>
          </a:p>
          <a:p>
            <a:pPr marL="342900" marR="0" lvl="0" indent="-342900">
              <a:lnSpc>
                <a:spcPct val="107000"/>
              </a:lnSpc>
              <a:spcBef>
                <a:spcPts val="0"/>
              </a:spcBef>
              <a:spcAft>
                <a:spcPts val="80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Show where to find referenced materials </a:t>
            </a:r>
            <a:r>
              <a:rPr lang="en-US" sz="1400" b="0" i="0" dirty="0">
                <a:solidFill>
                  <a:srgbClr val="1155CC"/>
                </a:solidFill>
                <a:effectLst/>
                <a:latin typeface="Arial" panose="020B0604020202020204" pitchFamily="34" charset="0"/>
                <a:hlinkClick r:id="rId3"/>
              </a:rPr>
              <a:t>https://my.rotary.org/en/document/improving-your-member-retention-retention-assessment-and-analysis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PDFs</a:t>
            </a:r>
          </a:p>
          <a:p>
            <a:pPr lvl="1">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Connect for Good; Improving Retention; Understanding Why Members Leave; Enhancing Club Experience</a:t>
            </a:r>
          </a:p>
          <a:p>
            <a:pPr marL="342900" marR="0" lvl="0" indent="-342900">
              <a:lnSpc>
                <a:spcPct val="107000"/>
              </a:lnSpc>
              <a:spcBef>
                <a:spcPts val="0"/>
              </a:spcBef>
              <a:spcAft>
                <a:spcPts val="80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Point out that participant manual contains some resources that are not directly used in this session but provide resources for participants.</a:t>
            </a:r>
          </a:p>
          <a:p>
            <a:pPr marL="342900" marR="0" lvl="0" indent="-342900">
              <a:lnSpc>
                <a:spcPct val="107000"/>
              </a:lnSpc>
              <a:spcBef>
                <a:spcPts val="0"/>
              </a:spcBef>
              <a:spcAft>
                <a:spcPts val="80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dirty="0"/>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dirty="0"/>
              <a:t>Ask the question posed on the slide.</a:t>
            </a:r>
          </a:p>
          <a:p>
            <a:pPr marL="342900" indent="-342900">
              <a:buAutoNum type="arabicPeriod"/>
            </a:pPr>
            <a:r>
              <a:rPr lang="en-US" sz="1600" dirty="0"/>
              <a:t>Show participants how to add notes using Annotation Tools</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53268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dirty="0"/>
              <a:t>Direct participants to add their responses to the blank slide</a:t>
            </a:r>
          </a:p>
          <a:p>
            <a:pPr marL="342900" indent="-342900">
              <a:buAutoNum type="arabicPeriod"/>
            </a:pPr>
            <a:r>
              <a:rPr lang="en-US" sz="1600" dirty="0"/>
              <a:t>View responses and comment on them.</a:t>
            </a:r>
          </a:p>
          <a:p>
            <a:pPr marL="342900" indent="-342900">
              <a:buAutoNum type="arabicPeriod"/>
            </a:pPr>
            <a:r>
              <a:rPr lang="en-US" sz="1600" dirty="0"/>
              <a:t>Discuss Member vs. Service organizations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262264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sz="1600" dirty="0"/>
              <a:t>. That brings us to:</a:t>
            </a:r>
          </a:p>
          <a:p>
            <a:r>
              <a:rPr lang="en-US" sz="1600" b="1" dirty="0"/>
              <a:t>	Why did you join YOUR Rotary Club? </a:t>
            </a:r>
          </a:p>
          <a:p>
            <a:r>
              <a:rPr lang="en-US" sz="1600" b="1" dirty="0"/>
              <a:t>	What keeps you in Rotary?</a:t>
            </a:r>
          </a:p>
          <a:p>
            <a:r>
              <a:rPr lang="en-US" sz="1600" dirty="0"/>
              <a:t>2. Divide group into partners or trios.</a:t>
            </a:r>
          </a:p>
          <a:p>
            <a:r>
              <a:rPr lang="en-US" sz="1600" dirty="0"/>
              <a:t>3. Direct participants to talk with their partner(s) about these   </a:t>
            </a:r>
          </a:p>
          <a:p>
            <a:r>
              <a:rPr lang="en-US" sz="1600" dirty="0"/>
              <a:t>     two questions.</a:t>
            </a:r>
          </a:p>
          <a:p>
            <a:r>
              <a:rPr lang="en-US" sz="1600" dirty="0"/>
              <a:t>4. Let them know they will have 3 minutes</a:t>
            </a:r>
          </a:p>
          <a:p>
            <a:r>
              <a:rPr lang="en-US" sz="1600" dirty="0"/>
              <a:t>5. Ask for two or three volunteers to share their thoughts</a:t>
            </a:r>
          </a:p>
          <a:p>
            <a:r>
              <a:rPr lang="en-US" sz="1600" dirty="0"/>
              <a:t>6. Give them a couple minutes to share</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54612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Ask participants to describe their induction:</a:t>
            </a:r>
          </a:p>
          <a:p>
            <a:r>
              <a:rPr lang="en-US" sz="1600" dirty="0"/>
              <a:t>	</a:t>
            </a:r>
            <a:r>
              <a:rPr lang="en-US" sz="1600" b="1" dirty="0"/>
              <a:t>When you were inducted into Rotary, was it a 	special event or an afterthought? Tell us about it.</a:t>
            </a:r>
          </a:p>
          <a:p>
            <a:r>
              <a:rPr lang="en-US" sz="1600" dirty="0"/>
              <a:t>2.   Take some examples from the group</a:t>
            </a:r>
          </a:p>
          <a:p>
            <a:pPr marL="342900" indent="-342900">
              <a:buAutoNum type="arabicPeriod" startAt="3"/>
            </a:pPr>
            <a:r>
              <a:rPr lang="en-US" sz="1600" dirty="0"/>
              <a:t>Remind the group that making the induction of Rotarians into a Rotary club a special event is important. It says something about how much club members value new members.</a:t>
            </a:r>
          </a:p>
          <a:p>
            <a:pPr marL="342900" indent="-342900">
              <a:buAutoNum type="arabicPeriod" startAt="3"/>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119322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b="1" dirty="0"/>
              <a:t>We’ve talked about why we join Rotary, why we join a specific club. Now let’s consider why we stay in Rotary? More specifically when did you really become a ROTARIAN?</a:t>
            </a:r>
          </a:p>
          <a:p>
            <a:pPr marL="342900" indent="-342900">
              <a:buAutoNum type="arabicPeriod"/>
            </a:pPr>
            <a:r>
              <a:rPr lang="en-US" sz="1600" dirty="0"/>
              <a:t>Take one or two stories</a:t>
            </a:r>
          </a:p>
          <a:p>
            <a:pPr marL="342900" indent="-342900">
              <a:buAutoNum type="arabicPeriod"/>
            </a:pPr>
            <a:r>
              <a:rPr lang="en-US" sz="1600" dirty="0"/>
              <a:t>Point out that doing this with home clubs may be very illuminating and even reignite the passion in some as to when they truly became a Rotarian and why they continue to be a Rotarian.</a:t>
            </a:r>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124060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Review what we know about retention in Rotary. Share what the research says:</a:t>
            </a:r>
          </a:p>
          <a:p>
            <a:r>
              <a:rPr lang="en-US" sz="1600" dirty="0"/>
              <a:t>	</a:t>
            </a:r>
            <a:r>
              <a:rPr lang="en-US" sz="1600" b="1" dirty="0"/>
              <a:t>It has been found that ‘newer’ Rotarians (&lt;3 years) 	stay in Rotary to:</a:t>
            </a:r>
          </a:p>
          <a:p>
            <a:r>
              <a:rPr lang="en-US" sz="1600" b="1" dirty="0"/>
              <a:t>	a. Serve their community</a:t>
            </a:r>
          </a:p>
          <a:p>
            <a:r>
              <a:rPr lang="en-US" sz="1600" b="1" dirty="0"/>
              <a:t>	b. Network</a:t>
            </a:r>
          </a:p>
          <a:p>
            <a:r>
              <a:rPr lang="en-US" sz="1600" b="1" dirty="0"/>
              <a:t>	c. Represent their vocation</a:t>
            </a:r>
          </a:p>
          <a:p>
            <a:r>
              <a:rPr lang="en-US" sz="1600" b="1" dirty="0"/>
              <a:t>	d. Develop leadership skills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242234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Now lead a discussion on engagement by asking the following questions:</a:t>
            </a:r>
          </a:p>
          <a:p>
            <a:pPr marL="742950" lvl="1" indent="-285750">
              <a:buFont typeface="Arial" panose="020B0604020202020204" pitchFamily="34" charset="0"/>
              <a:buChar char="•"/>
            </a:pPr>
            <a:r>
              <a:rPr lang="en-US" sz="1600" b="1" dirty="0"/>
              <a:t>What can you do to ENGAGE members and increase retention?</a:t>
            </a:r>
          </a:p>
          <a:p>
            <a:pPr marL="742950" lvl="1" indent="-285750">
              <a:buFont typeface="Arial" panose="020B0604020202020204" pitchFamily="34" charset="0"/>
              <a:buChar char="•"/>
            </a:pPr>
            <a:r>
              <a:rPr lang="en-US" sz="1600" b="1" dirty="0"/>
              <a:t>Does your club deliver VALUE?</a:t>
            </a:r>
          </a:p>
          <a:p>
            <a:r>
              <a:rPr lang="en-US" sz="1600" dirty="0"/>
              <a:t>2.    Invite three or four responses from the group.</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52308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3/21/2021</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3/21/2021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Engaging Members</a:t>
            </a:r>
            <a:br>
              <a:rPr lang="en-US" sz="7200" b="1" dirty="0">
                <a:solidFill>
                  <a:schemeClr val="bg1"/>
                </a:solidFill>
              </a:rPr>
            </a:br>
            <a:r>
              <a:rPr lang="en-US" sz="5400" b="1" dirty="0">
                <a:solidFill>
                  <a:schemeClr val="bg1"/>
                </a:solidFill>
              </a:rPr>
              <a:t>RLI - Part 1</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E99340-7B80-4EE3-8CD4-9D722F288DC1}"/>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b="1" kern="1200">
                <a:solidFill>
                  <a:srgbClr val="FFFFFF"/>
                </a:solidFill>
                <a:latin typeface="+mj-lt"/>
                <a:ea typeface="+mj-ea"/>
                <a:cs typeface="+mj-cs"/>
              </a:rPr>
              <a:t>EM-3 </a:t>
            </a:r>
            <a:r>
              <a:rPr lang="en-US" sz="6000" b="1" kern="1200" dirty="0">
                <a:solidFill>
                  <a:srgbClr val="FFFFFF"/>
                </a:solidFill>
                <a:latin typeface="+mj-lt"/>
                <a:ea typeface="+mj-ea"/>
                <a:cs typeface="+mj-cs"/>
              </a:rPr>
              <a:t>Engagement Ideas</a:t>
            </a:r>
          </a:p>
        </p:txBody>
      </p:sp>
      <p:sp>
        <p:nvSpPr>
          <p:cNvPr id="3" name="Content Placeholder 2">
            <a:extLst>
              <a:ext uri="{FF2B5EF4-FFF2-40B4-BE49-F238E27FC236}">
                <a16:creationId xmlns:a16="http://schemas.microsoft.com/office/drawing/2014/main" id="{F004FE18-DA7D-4947-8B6E-EEFB0E485860}"/>
              </a:ext>
            </a:extLst>
          </p:cNvPr>
          <p:cNvSpPr>
            <a:spLocks noGrp="1"/>
          </p:cNvSpPr>
          <p:nvPr>
            <p:ph idx="1"/>
          </p:nvPr>
        </p:nvSpPr>
        <p:spPr>
          <a:xfrm>
            <a:off x="7080738" y="3800209"/>
            <a:ext cx="4467792" cy="2410198"/>
          </a:xfrm>
        </p:spPr>
        <p:txBody>
          <a:bodyPr vert="horz" lIns="91440" tIns="45720" rIns="91440" bIns="45720" rtlCol="0">
            <a:normAutofit/>
          </a:bodyPr>
          <a:lstStyle/>
          <a:p>
            <a:pPr marL="0" indent="0" algn="ctr">
              <a:buNone/>
            </a:pPr>
            <a:r>
              <a:rPr lang="en-US" sz="3600" kern="1200" dirty="0">
                <a:solidFill>
                  <a:srgbClr val="FFFFFF"/>
                </a:solidFill>
                <a:latin typeface="+mn-lt"/>
                <a:ea typeface="+mn-ea"/>
                <a:cs typeface="+mn-cs"/>
              </a:rPr>
              <a:t>Do one of these ideas look like it might work for your club?</a:t>
            </a:r>
          </a:p>
        </p:txBody>
      </p:sp>
      <p:sp>
        <p:nvSpPr>
          <p:cNvPr id="21" name="Oval 2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Light Bulb and Gear">
            <a:extLst>
              <a:ext uri="{FF2B5EF4-FFF2-40B4-BE49-F238E27FC236}">
                <a16:creationId xmlns:a16="http://schemas.microsoft.com/office/drawing/2014/main" id="{C907E8CB-FF44-47EC-9B45-244E8849BB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15666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6AC2-5E0D-4FBD-8FE5-57CAC32A7B37}"/>
              </a:ext>
            </a:extLst>
          </p:cNvPr>
          <p:cNvSpPr>
            <a:spLocks noGrp="1"/>
          </p:cNvSpPr>
          <p:nvPr>
            <p:ph type="title"/>
          </p:nvPr>
        </p:nvSpPr>
        <p:spPr/>
        <p:txBody>
          <a:bodyPr>
            <a:normAutofit/>
          </a:bodyPr>
          <a:lstStyle/>
          <a:p>
            <a:pPr algn="ctr"/>
            <a:r>
              <a:rPr lang="en-US" sz="6000" dirty="0">
                <a:solidFill>
                  <a:schemeClr val="accent5">
                    <a:lumMod val="20000"/>
                    <a:lumOff val="80000"/>
                  </a:schemeClr>
                </a:solidFill>
              </a:rPr>
              <a:t>What best describes your club?</a:t>
            </a:r>
          </a:p>
        </p:txBody>
      </p:sp>
      <p:graphicFrame>
        <p:nvGraphicFramePr>
          <p:cNvPr id="4" name="Content Placeholder 3">
            <a:extLst>
              <a:ext uri="{FF2B5EF4-FFF2-40B4-BE49-F238E27FC236}">
                <a16:creationId xmlns:a16="http://schemas.microsoft.com/office/drawing/2014/main" id="{C1A6F66D-5FD1-4818-8D55-F549A4745644}"/>
              </a:ext>
            </a:extLst>
          </p:cNvPr>
          <p:cNvGraphicFramePr>
            <a:graphicFrameLocks noGrp="1"/>
          </p:cNvGraphicFramePr>
          <p:nvPr>
            <p:ph idx="1"/>
            <p:extLst>
              <p:ext uri="{D42A27DB-BD31-4B8C-83A1-F6EECF244321}">
                <p14:modId xmlns:p14="http://schemas.microsoft.com/office/powerpoint/2010/main" val="2176466201"/>
              </p:ext>
            </p:extLst>
          </p:nvPr>
        </p:nvGraphicFramePr>
        <p:xfrm>
          <a:off x="838200" y="1825625"/>
          <a:ext cx="10515600" cy="372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18EF989-E4BA-40BE-9FC4-58C091CEFDB4}"/>
              </a:ext>
            </a:extLst>
          </p:cNvPr>
          <p:cNvSpPr txBox="1"/>
          <p:nvPr/>
        </p:nvSpPr>
        <p:spPr>
          <a:xfrm>
            <a:off x="3705672" y="5860751"/>
            <a:ext cx="4780655" cy="830997"/>
          </a:xfrm>
          <a:prstGeom prst="rect">
            <a:avLst/>
          </a:prstGeom>
          <a:noFill/>
        </p:spPr>
        <p:txBody>
          <a:bodyPr wrap="square" rtlCol="0">
            <a:spAutoFit/>
          </a:bodyPr>
          <a:lstStyle/>
          <a:p>
            <a:pPr algn="ctr"/>
            <a:r>
              <a:rPr lang="en-US" sz="4800" b="1" dirty="0">
                <a:solidFill>
                  <a:schemeClr val="accent1">
                    <a:lumMod val="20000"/>
                    <a:lumOff val="80000"/>
                  </a:schemeClr>
                </a:solidFill>
              </a:rPr>
              <a:t>BREAKOUTS</a:t>
            </a:r>
          </a:p>
        </p:txBody>
      </p:sp>
    </p:spTree>
    <p:extLst>
      <p:ext uri="{BB962C8B-B14F-4D97-AF65-F5344CB8AC3E}">
        <p14:creationId xmlns:p14="http://schemas.microsoft.com/office/powerpoint/2010/main" val="83865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C07B-A029-4EB2-9412-228920EB3667}"/>
              </a:ext>
            </a:extLst>
          </p:cNvPr>
          <p:cNvSpPr>
            <a:spLocks noGrp="1"/>
          </p:cNvSpPr>
          <p:nvPr>
            <p:ph type="title"/>
          </p:nvPr>
        </p:nvSpPr>
        <p:spPr>
          <a:xfrm>
            <a:off x="762001" y="803325"/>
            <a:ext cx="5314536" cy="1325563"/>
          </a:xfrm>
        </p:spPr>
        <p:txBody>
          <a:bodyPr>
            <a:noAutofit/>
          </a:bodyPr>
          <a:lstStyle/>
          <a:p>
            <a:r>
              <a:rPr lang="en-US" sz="6000" b="1" dirty="0"/>
              <a:t>Rotary Resources</a:t>
            </a:r>
          </a:p>
        </p:txBody>
      </p:sp>
      <p:sp>
        <p:nvSpPr>
          <p:cNvPr id="3" name="Content Placeholder 2">
            <a:extLst>
              <a:ext uri="{FF2B5EF4-FFF2-40B4-BE49-F238E27FC236}">
                <a16:creationId xmlns:a16="http://schemas.microsoft.com/office/drawing/2014/main" id="{C61C72CD-97D3-4181-8D44-28247D59EB81}"/>
              </a:ext>
            </a:extLst>
          </p:cNvPr>
          <p:cNvSpPr>
            <a:spLocks noGrp="1"/>
          </p:cNvSpPr>
          <p:nvPr>
            <p:ph idx="1"/>
          </p:nvPr>
        </p:nvSpPr>
        <p:spPr>
          <a:xfrm>
            <a:off x="542117" y="3009311"/>
            <a:ext cx="5314543" cy="2458678"/>
          </a:xfrm>
        </p:spPr>
        <p:txBody>
          <a:bodyPr anchor="t">
            <a:normAutofit/>
          </a:bodyPr>
          <a:lstStyle/>
          <a:p>
            <a:r>
              <a:rPr lang="en-US" dirty="0"/>
              <a:t>Member Satisfaction Survey – EM-2</a:t>
            </a:r>
          </a:p>
          <a:p>
            <a:r>
              <a:rPr lang="en-US" dirty="0"/>
              <a:t>Improving Member Retention - </a:t>
            </a:r>
            <a:r>
              <a:rPr lang="en-US" b="0" i="0" dirty="0">
                <a:effectLst/>
                <a:latin typeface="Roboto"/>
              </a:rPr>
              <a:t>801D_retention_assessment_en.pdf</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F108746B-B5EC-4119-BA46-ACF4023833D0}"/>
              </a:ext>
            </a:extLst>
          </p:cNvPr>
          <p:cNvPicPr>
            <a:picLocks noChangeAspect="1"/>
          </p:cNvPicPr>
          <p:nvPr/>
        </p:nvPicPr>
        <p:blipFill rotWithShape="1">
          <a:blip r:embed="rId3">
            <a:extLst>
              <a:ext uri="{28A0092B-C50C-407E-A947-70E740481C1C}">
                <a14:useLocalDpi xmlns:a14="http://schemas.microsoft.com/office/drawing/2010/main" val="0"/>
              </a:ext>
            </a:extLst>
          </a:blip>
          <a:srcRect r="15797"/>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3381764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697AB-8957-49C6-A1FF-6BC9E8632FAA}"/>
              </a:ext>
            </a:extLst>
          </p:cNvPr>
          <p:cNvSpPr>
            <a:spLocks noGrp="1"/>
          </p:cNvSpPr>
          <p:nvPr>
            <p:ph type="title"/>
          </p:nvPr>
        </p:nvSpPr>
        <p:spPr>
          <a:xfrm>
            <a:off x="917631" y="1374798"/>
            <a:ext cx="4467792" cy="1056988"/>
          </a:xfrm>
        </p:spPr>
        <p:txBody>
          <a:bodyPr vert="horz" lIns="91440" tIns="45720" rIns="91440" bIns="45720" rtlCol="0" anchor="b">
            <a:normAutofit/>
          </a:bodyPr>
          <a:lstStyle/>
          <a:p>
            <a:pPr algn="ctr"/>
            <a:r>
              <a:rPr lang="en-US" sz="6000" kern="1200">
                <a:solidFill>
                  <a:srgbClr val="FFFFFF"/>
                </a:solidFill>
                <a:latin typeface="+mj-lt"/>
                <a:ea typeface="+mj-ea"/>
                <a:cs typeface="+mj-cs"/>
              </a:rPr>
              <a:t>Reflection</a:t>
            </a:r>
          </a:p>
        </p:txBody>
      </p:sp>
      <p:pic>
        <p:nvPicPr>
          <p:cNvPr id="7" name="Graphic 6" descr="Head with Gears">
            <a:extLst>
              <a:ext uri="{FF2B5EF4-FFF2-40B4-BE49-F238E27FC236}">
                <a16:creationId xmlns:a16="http://schemas.microsoft.com/office/drawing/2014/main" id="{8A530E4E-94DE-463F-ACF3-7E597E429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4" name="TextBox 3">
            <a:extLst>
              <a:ext uri="{FF2B5EF4-FFF2-40B4-BE49-F238E27FC236}">
                <a16:creationId xmlns:a16="http://schemas.microsoft.com/office/drawing/2014/main" id="{7489C7E2-1F78-4CF8-B795-DD0287A98901}"/>
              </a:ext>
            </a:extLst>
          </p:cNvPr>
          <p:cNvSpPr txBox="1"/>
          <p:nvPr/>
        </p:nvSpPr>
        <p:spPr>
          <a:xfrm>
            <a:off x="319981" y="3509543"/>
            <a:ext cx="4071238" cy="1384995"/>
          </a:xfrm>
          <a:prstGeom prst="rect">
            <a:avLst/>
          </a:prstGeom>
          <a:noFill/>
        </p:spPr>
        <p:txBody>
          <a:bodyPr wrap="square" rtlCol="0">
            <a:spAutoFit/>
          </a:bodyPr>
          <a:lstStyle/>
          <a:p>
            <a:pPr algn="just"/>
            <a:r>
              <a:rPr lang="en-US" sz="2800" dirty="0">
                <a:solidFill>
                  <a:schemeClr val="bg1"/>
                </a:solidFill>
              </a:rPr>
              <a:t>Given our discussion, what suggestions do you want to take back to your club?</a:t>
            </a:r>
          </a:p>
        </p:txBody>
      </p:sp>
    </p:spTree>
    <p:extLst>
      <p:ext uri="{BB962C8B-B14F-4D97-AF65-F5344CB8AC3E}">
        <p14:creationId xmlns:p14="http://schemas.microsoft.com/office/powerpoint/2010/main" val="231895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686685" y="210185"/>
            <a:ext cx="1976591" cy="1100020"/>
          </a:xfrm>
        </p:spPr>
        <p:txBody>
          <a:bodyPr>
            <a:normAutofit/>
          </a:bodyPr>
          <a:lstStyle/>
          <a:p>
            <a:pPr algn="r"/>
            <a:r>
              <a:rPr lang="en-US" sz="56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300046048"/>
              </p:ext>
            </p:extLst>
          </p:nvPr>
        </p:nvGraphicFramePr>
        <p:xfrm>
          <a:off x="4222196" y="343667"/>
          <a:ext cx="7124956" cy="632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9A7479-0CA2-4F31-9350-496005779E89}"/>
              </a:ext>
            </a:extLst>
          </p:cNvPr>
          <p:cNvSpPr>
            <a:spLocks noGrp="1"/>
          </p:cNvSpPr>
          <p:nvPr>
            <p:ph type="title"/>
          </p:nvPr>
        </p:nvSpPr>
        <p:spPr>
          <a:xfrm>
            <a:off x="6700933" y="2269798"/>
            <a:ext cx="5298883" cy="3440504"/>
          </a:xfrm>
        </p:spPr>
        <p:txBody>
          <a:bodyPr vert="horz" lIns="91440" tIns="45720" rIns="91440" bIns="45720" rtlCol="0" anchor="b">
            <a:noAutofit/>
          </a:bodyPr>
          <a:lstStyle/>
          <a:p>
            <a:pPr algn="ctr"/>
            <a:r>
              <a:rPr lang="en-US" b="1" kern="1200" dirty="0">
                <a:solidFill>
                  <a:srgbClr val="FFFFFF"/>
                </a:solidFill>
                <a:latin typeface="+mj-lt"/>
                <a:ea typeface="+mj-ea"/>
                <a:cs typeface="+mj-cs"/>
              </a:rPr>
              <a:t>Are Rotary clubs MEMBER organizations that do Service or SERVICE organizations that have members?</a:t>
            </a:r>
          </a:p>
        </p:txBody>
      </p:sp>
      <p:sp>
        <p:nvSpPr>
          <p:cNvPr id="21" name="Oval 2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heers">
            <a:extLst>
              <a:ext uri="{FF2B5EF4-FFF2-40B4-BE49-F238E27FC236}">
                <a16:creationId xmlns:a16="http://schemas.microsoft.com/office/drawing/2014/main" id="{7F5CC84C-B736-4D9B-9410-A3AA23F65C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06443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F6-9D37-4807-ADDF-615EE2A1D235}"/>
              </a:ext>
            </a:extLst>
          </p:cNvPr>
          <p:cNvSpPr>
            <a:spLocks noGrp="1"/>
          </p:cNvSpPr>
          <p:nvPr>
            <p:ph type="title"/>
          </p:nvPr>
        </p:nvSpPr>
        <p:spPr>
          <a:xfrm>
            <a:off x="0" y="269590"/>
            <a:ext cx="12192000" cy="1504619"/>
          </a:xfrm>
        </p:spPr>
        <p:txBody>
          <a:bodyPr>
            <a:normAutofit/>
          </a:bodyPr>
          <a:lstStyle/>
          <a:p>
            <a:pPr algn="ctr"/>
            <a:r>
              <a:rPr lang="en-US" sz="4800" b="1" dirty="0">
                <a:solidFill>
                  <a:srgbClr val="00467A"/>
                </a:solidFill>
                <a:latin typeface="+mn-lt"/>
              </a:rPr>
              <a:t>Is Rotary a Member or Service Organization?</a:t>
            </a:r>
          </a:p>
        </p:txBody>
      </p:sp>
      <p:sp>
        <p:nvSpPr>
          <p:cNvPr id="3" name="Rectangle: Rounded Corners 2">
            <a:extLst>
              <a:ext uri="{FF2B5EF4-FFF2-40B4-BE49-F238E27FC236}">
                <a16:creationId xmlns:a16="http://schemas.microsoft.com/office/drawing/2014/main" id="{99150C2B-B6EC-428F-83AA-BFFA72451C91}"/>
              </a:ext>
            </a:extLst>
          </p:cNvPr>
          <p:cNvSpPr/>
          <p:nvPr/>
        </p:nvSpPr>
        <p:spPr>
          <a:xfrm>
            <a:off x="1635458" y="1555845"/>
            <a:ext cx="2374711" cy="682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C497BA-8E14-4C13-809D-E53978FEBD04}"/>
              </a:ext>
            </a:extLst>
          </p:cNvPr>
          <p:cNvSpPr txBox="1"/>
          <p:nvPr/>
        </p:nvSpPr>
        <p:spPr>
          <a:xfrm>
            <a:off x="1508076" y="1495779"/>
            <a:ext cx="2483893" cy="769441"/>
          </a:xfrm>
          <a:prstGeom prst="rect">
            <a:avLst/>
          </a:prstGeom>
          <a:noFill/>
        </p:spPr>
        <p:txBody>
          <a:bodyPr wrap="square" rtlCol="0">
            <a:spAutoFit/>
          </a:bodyPr>
          <a:lstStyle/>
          <a:p>
            <a:pPr algn="ctr"/>
            <a:r>
              <a:rPr lang="en-US" sz="4400" dirty="0">
                <a:solidFill>
                  <a:schemeClr val="bg1"/>
                </a:solidFill>
              </a:rPr>
              <a:t>Member</a:t>
            </a:r>
          </a:p>
        </p:txBody>
      </p:sp>
      <p:sp>
        <p:nvSpPr>
          <p:cNvPr id="5" name="Rectangle: Rounded Corners 4">
            <a:extLst>
              <a:ext uri="{FF2B5EF4-FFF2-40B4-BE49-F238E27FC236}">
                <a16:creationId xmlns:a16="http://schemas.microsoft.com/office/drawing/2014/main" id="{B48AF373-CAE7-45D8-B604-DCFB0C95C60D}"/>
              </a:ext>
            </a:extLst>
          </p:cNvPr>
          <p:cNvSpPr/>
          <p:nvPr/>
        </p:nvSpPr>
        <p:spPr>
          <a:xfrm>
            <a:off x="8038531" y="1555845"/>
            <a:ext cx="2374711" cy="682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986DE9-8FCF-4643-ABBA-495E67CD3B55}"/>
              </a:ext>
            </a:extLst>
          </p:cNvPr>
          <p:cNvSpPr txBox="1"/>
          <p:nvPr/>
        </p:nvSpPr>
        <p:spPr>
          <a:xfrm>
            <a:off x="7983939" y="1495780"/>
            <a:ext cx="2483893" cy="769441"/>
          </a:xfrm>
          <a:prstGeom prst="rect">
            <a:avLst/>
          </a:prstGeom>
          <a:noFill/>
        </p:spPr>
        <p:txBody>
          <a:bodyPr wrap="square" rtlCol="0">
            <a:spAutoFit/>
          </a:bodyPr>
          <a:lstStyle/>
          <a:p>
            <a:pPr algn="ctr"/>
            <a:r>
              <a:rPr lang="en-US" sz="4400" dirty="0">
                <a:solidFill>
                  <a:schemeClr val="bg1"/>
                </a:solidFill>
              </a:rPr>
              <a:t>Service</a:t>
            </a:r>
          </a:p>
        </p:txBody>
      </p:sp>
      <p:cxnSp>
        <p:nvCxnSpPr>
          <p:cNvPr id="8" name="Straight Connector 7">
            <a:extLst>
              <a:ext uri="{FF2B5EF4-FFF2-40B4-BE49-F238E27FC236}">
                <a16:creationId xmlns:a16="http://schemas.microsoft.com/office/drawing/2014/main" id="{B3204EEC-2328-4640-A27E-922E8CA175FA}"/>
              </a:ext>
            </a:extLst>
          </p:cNvPr>
          <p:cNvCxnSpPr>
            <a:stCxn id="2" idx="2"/>
          </p:cNvCxnSpPr>
          <p:nvPr/>
        </p:nvCxnSpPr>
        <p:spPr>
          <a:xfrm>
            <a:off x="6096000" y="1774209"/>
            <a:ext cx="0" cy="481420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0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F90A-1ABA-4628-90AA-2386CD2D0A2E}"/>
              </a:ext>
            </a:extLst>
          </p:cNvPr>
          <p:cNvSpPr>
            <a:spLocks noGrp="1"/>
          </p:cNvSpPr>
          <p:nvPr>
            <p:ph type="title"/>
          </p:nvPr>
        </p:nvSpPr>
        <p:spPr/>
        <p:txBody>
          <a:bodyPr>
            <a:normAutofit/>
          </a:bodyPr>
          <a:lstStyle/>
          <a:p>
            <a:pPr algn="ctr"/>
            <a:r>
              <a:rPr lang="en-US" sz="6000" b="1" dirty="0">
                <a:solidFill>
                  <a:schemeClr val="accent5">
                    <a:lumMod val="20000"/>
                    <a:lumOff val="80000"/>
                  </a:schemeClr>
                </a:solidFill>
              </a:rPr>
              <a:t>Breakouts</a:t>
            </a:r>
          </a:p>
        </p:txBody>
      </p:sp>
      <p:graphicFrame>
        <p:nvGraphicFramePr>
          <p:cNvPr id="5" name="Content Placeholder 2">
            <a:extLst>
              <a:ext uri="{FF2B5EF4-FFF2-40B4-BE49-F238E27FC236}">
                <a16:creationId xmlns:a16="http://schemas.microsoft.com/office/drawing/2014/main" id="{6EC6007B-13A7-4920-8D1D-49E602064FAA}"/>
              </a:ext>
            </a:extLst>
          </p:cNvPr>
          <p:cNvGraphicFramePr>
            <a:graphicFrameLocks noGrp="1"/>
          </p:cNvGraphicFramePr>
          <p:nvPr>
            <p:ph idx="1"/>
            <p:extLst>
              <p:ext uri="{D42A27DB-BD31-4B8C-83A1-F6EECF244321}">
                <p14:modId xmlns:p14="http://schemas.microsoft.com/office/powerpoint/2010/main" val="16517393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954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2CF3-AACE-4A27-9B90-6FB5EC457FED}"/>
              </a:ext>
            </a:extLst>
          </p:cNvPr>
          <p:cNvSpPr>
            <a:spLocks noGrp="1"/>
          </p:cNvSpPr>
          <p:nvPr>
            <p:ph type="title"/>
          </p:nvPr>
        </p:nvSpPr>
        <p:spPr/>
        <p:txBody>
          <a:bodyPr>
            <a:normAutofit/>
          </a:bodyPr>
          <a:lstStyle/>
          <a:p>
            <a:pPr algn="ctr"/>
            <a:r>
              <a:rPr lang="en-US" sz="6600" b="1" dirty="0">
                <a:solidFill>
                  <a:schemeClr val="accent5">
                    <a:lumMod val="20000"/>
                    <a:lumOff val="80000"/>
                  </a:schemeClr>
                </a:solidFill>
              </a:rPr>
              <a:t>Describe your Induction</a:t>
            </a:r>
          </a:p>
        </p:txBody>
      </p:sp>
      <p:pic>
        <p:nvPicPr>
          <p:cNvPr id="5" name="Content Placeholder 4" descr="A person standing next to a person in a suit and tie&#10;&#10;Description automatically generated">
            <a:extLst>
              <a:ext uri="{FF2B5EF4-FFF2-40B4-BE49-F238E27FC236}">
                <a16:creationId xmlns:a16="http://schemas.microsoft.com/office/drawing/2014/main" id="{0C08320F-6CD4-40F2-A376-D851B763D7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7981" y="1825625"/>
            <a:ext cx="4696038" cy="4351338"/>
          </a:xfrm>
        </p:spPr>
      </p:pic>
    </p:spTree>
    <p:extLst>
      <p:ext uri="{BB962C8B-B14F-4D97-AF65-F5344CB8AC3E}">
        <p14:creationId xmlns:p14="http://schemas.microsoft.com/office/powerpoint/2010/main" val="310008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8BB5-9593-40CC-A9D3-9CF79124A50F}"/>
              </a:ext>
            </a:extLst>
          </p:cNvPr>
          <p:cNvSpPr>
            <a:spLocks noGrp="1"/>
          </p:cNvSpPr>
          <p:nvPr>
            <p:ph type="title"/>
          </p:nvPr>
        </p:nvSpPr>
        <p:spPr>
          <a:xfrm>
            <a:off x="801098" y="1396289"/>
            <a:ext cx="5277333" cy="1325563"/>
          </a:xfrm>
        </p:spPr>
        <p:txBody>
          <a:bodyPr vert="horz" lIns="91440" tIns="45720" rIns="91440" bIns="45720" rtlCol="0">
            <a:normAutofit/>
          </a:bodyPr>
          <a:lstStyle/>
          <a:p>
            <a:r>
              <a:rPr lang="en-US" sz="6000" b="1" kern="1200" dirty="0">
                <a:latin typeface="+mj-lt"/>
                <a:ea typeface="+mj-ea"/>
                <a:cs typeface="+mj-cs"/>
              </a:rPr>
              <a:t>Tell us a story…</a:t>
            </a:r>
          </a:p>
        </p:txBody>
      </p:sp>
      <p:sp>
        <p:nvSpPr>
          <p:cNvPr id="3" name="Content Placeholder 2">
            <a:extLst>
              <a:ext uri="{FF2B5EF4-FFF2-40B4-BE49-F238E27FC236}">
                <a16:creationId xmlns:a16="http://schemas.microsoft.com/office/drawing/2014/main" id="{0FA52864-4BAD-4EC8-906C-06AA44D0067B}"/>
              </a:ext>
            </a:extLst>
          </p:cNvPr>
          <p:cNvSpPr>
            <a:spLocks noGrp="1"/>
          </p:cNvSpPr>
          <p:nvPr>
            <p:ph idx="1"/>
          </p:nvPr>
        </p:nvSpPr>
        <p:spPr>
          <a:xfrm>
            <a:off x="805543" y="2871982"/>
            <a:ext cx="5272888" cy="3181684"/>
          </a:xfrm>
        </p:spPr>
        <p:txBody>
          <a:bodyPr vert="horz" lIns="91440" tIns="45720" rIns="91440" bIns="45720" rtlCol="0" anchor="t">
            <a:normAutofit/>
          </a:bodyPr>
          <a:lstStyle/>
          <a:p>
            <a:pPr marL="0" indent="0">
              <a:buNone/>
            </a:pPr>
            <a:r>
              <a:rPr lang="en-US" sz="1800" kern="1200" dirty="0">
                <a:latin typeface="+mn-lt"/>
                <a:ea typeface="+mn-ea"/>
                <a:cs typeface="+mn-cs"/>
              </a:rPr>
              <a:t>….…</a:t>
            </a:r>
            <a:r>
              <a:rPr lang="en-US" sz="3600" kern="1200" dirty="0">
                <a:latin typeface="+mn-lt"/>
                <a:ea typeface="+mn-ea"/>
                <a:cs typeface="+mn-cs"/>
              </a:rPr>
              <a:t>about when you truly  	became a ROTARIAN!</a:t>
            </a:r>
          </a:p>
          <a:p>
            <a:pPr marL="0" indent="0">
              <a:buNone/>
            </a:pPr>
            <a:endParaRPr lang="en-US" sz="1200" dirty="0"/>
          </a:p>
          <a:p>
            <a:pPr marL="0" indent="0">
              <a:buNone/>
            </a:pPr>
            <a:r>
              <a:rPr lang="en-US" sz="3600" dirty="0"/>
              <a:t>(a</a:t>
            </a:r>
            <a:r>
              <a:rPr lang="en-US" sz="3600" kern="1200" dirty="0">
                <a:latin typeface="+mn-lt"/>
                <a:ea typeface="+mn-ea"/>
                <a:cs typeface="+mn-cs"/>
              </a:rPr>
              <a:t>s opposed to a member of Rotary)</a:t>
            </a:r>
          </a:p>
        </p:txBody>
      </p:sp>
      <p:sp>
        <p:nvSpPr>
          <p:cNvPr id="3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25">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descr="Storytelling">
            <a:extLst>
              <a:ext uri="{FF2B5EF4-FFF2-40B4-BE49-F238E27FC236}">
                <a16:creationId xmlns:a16="http://schemas.microsoft.com/office/drawing/2014/main" id="{204B0388-5FC6-4790-8F58-764CB14FE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7924800" y="1957050"/>
            <a:ext cx="3945463" cy="3945463"/>
          </a:xfrm>
          <a:prstGeom prst="rect">
            <a:avLst/>
          </a:prstGeom>
        </p:spPr>
      </p:pic>
    </p:spTree>
    <p:extLst>
      <p:ext uri="{BB962C8B-B14F-4D97-AF65-F5344CB8AC3E}">
        <p14:creationId xmlns:p14="http://schemas.microsoft.com/office/powerpoint/2010/main" val="19653214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351B581-B64D-4CD8-B8D7-A00B19389382}"/>
              </a:ext>
            </a:extLst>
          </p:cNvPr>
          <p:cNvSpPr>
            <a:spLocks noGrp="1"/>
          </p:cNvSpPr>
          <p:nvPr>
            <p:ph type="title"/>
          </p:nvPr>
        </p:nvSpPr>
        <p:spPr>
          <a:xfrm>
            <a:off x="644055" y="640894"/>
            <a:ext cx="7033095" cy="1536278"/>
          </a:xfrm>
          <a:solidFill>
            <a:srgbClr val="00467A"/>
          </a:solidFill>
        </p:spPr>
        <p:txBody>
          <a:bodyPr>
            <a:normAutofit/>
          </a:bodyPr>
          <a:lstStyle/>
          <a:p>
            <a:r>
              <a:rPr lang="en-US" sz="6000" b="1" dirty="0">
                <a:solidFill>
                  <a:srgbClr val="FEFFFF"/>
                </a:solidFill>
              </a:rPr>
              <a:t>Keys to RETENTION…</a:t>
            </a:r>
          </a:p>
        </p:txBody>
      </p:sp>
      <p:sp>
        <p:nvSpPr>
          <p:cNvPr id="3" name="Content Placeholder 2">
            <a:extLst>
              <a:ext uri="{FF2B5EF4-FFF2-40B4-BE49-F238E27FC236}">
                <a16:creationId xmlns:a16="http://schemas.microsoft.com/office/drawing/2014/main" id="{65D9773A-C2D7-4154-AFE8-F7617923A55A}"/>
              </a:ext>
            </a:extLst>
          </p:cNvPr>
          <p:cNvSpPr>
            <a:spLocks noGrp="1"/>
          </p:cNvSpPr>
          <p:nvPr>
            <p:ph idx="1"/>
          </p:nvPr>
        </p:nvSpPr>
        <p:spPr>
          <a:xfrm>
            <a:off x="1118380" y="2177172"/>
            <a:ext cx="6230157" cy="4680828"/>
          </a:xfrm>
          <a:solidFill>
            <a:srgbClr val="FFC000"/>
          </a:solidFill>
        </p:spPr>
        <p:txBody>
          <a:bodyPr>
            <a:normAutofit/>
          </a:bodyPr>
          <a:lstStyle/>
          <a:p>
            <a:pPr marL="0" indent="0">
              <a:buNone/>
            </a:pPr>
            <a:r>
              <a:rPr lang="en-US" sz="4000" b="1" dirty="0">
                <a:solidFill>
                  <a:srgbClr val="00467A"/>
                </a:solidFill>
              </a:rPr>
              <a:t>Rotarians stay in Rotary so they can:</a:t>
            </a:r>
          </a:p>
          <a:p>
            <a:r>
              <a:rPr lang="en-US" sz="4000" dirty="0">
                <a:solidFill>
                  <a:srgbClr val="00467A"/>
                </a:solidFill>
              </a:rPr>
              <a:t>Serve the community</a:t>
            </a:r>
          </a:p>
          <a:p>
            <a:r>
              <a:rPr lang="en-US" sz="4000" dirty="0">
                <a:solidFill>
                  <a:srgbClr val="00467A"/>
                </a:solidFill>
              </a:rPr>
              <a:t>Network</a:t>
            </a:r>
          </a:p>
          <a:p>
            <a:r>
              <a:rPr lang="en-US" sz="4000" dirty="0">
                <a:solidFill>
                  <a:srgbClr val="00467A"/>
                </a:solidFill>
              </a:rPr>
              <a:t>Represent their vocation</a:t>
            </a:r>
          </a:p>
          <a:p>
            <a:r>
              <a:rPr lang="en-US" sz="4000" dirty="0">
                <a:solidFill>
                  <a:srgbClr val="00467A"/>
                </a:solidFill>
              </a:rPr>
              <a:t>Develop leadership skills</a:t>
            </a:r>
          </a:p>
        </p:txBody>
      </p:sp>
      <p:pic>
        <p:nvPicPr>
          <p:cNvPr id="5" name="Graphic 4" descr="Old Key with solid fill">
            <a:extLst>
              <a:ext uri="{FF2B5EF4-FFF2-40B4-BE49-F238E27FC236}">
                <a16:creationId xmlns:a16="http://schemas.microsoft.com/office/drawing/2014/main" id="{23C9D824-E44C-4478-AEF2-3AF6533C58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2273" y="3233898"/>
            <a:ext cx="2757470" cy="275747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569DD95-EFE2-401D-9BC0-B143A60BD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064" y="311836"/>
            <a:ext cx="2610226" cy="2610226"/>
          </a:xfrm>
          <a:prstGeom prst="rect">
            <a:avLst/>
          </a:prstGeom>
        </p:spPr>
      </p:pic>
    </p:spTree>
    <p:extLst>
      <p:ext uri="{BB962C8B-B14F-4D97-AF65-F5344CB8AC3E}">
        <p14:creationId xmlns:p14="http://schemas.microsoft.com/office/powerpoint/2010/main" val="265083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660D-0A9E-4DC2-9222-9C6B6BE6A33C}"/>
              </a:ext>
            </a:extLst>
          </p:cNvPr>
          <p:cNvSpPr>
            <a:spLocks noGrp="1"/>
          </p:cNvSpPr>
          <p:nvPr>
            <p:ph type="title"/>
          </p:nvPr>
        </p:nvSpPr>
        <p:spPr/>
        <p:txBody>
          <a:bodyPr>
            <a:normAutofit/>
          </a:bodyPr>
          <a:lstStyle/>
          <a:p>
            <a:pPr algn="ctr"/>
            <a:r>
              <a:rPr lang="en-US" sz="7200" b="1" dirty="0">
                <a:solidFill>
                  <a:schemeClr val="accent5">
                    <a:lumMod val="20000"/>
                    <a:lumOff val="80000"/>
                  </a:schemeClr>
                </a:solidFill>
              </a:rPr>
              <a:t>Strategies</a:t>
            </a:r>
          </a:p>
        </p:txBody>
      </p:sp>
      <p:sp>
        <p:nvSpPr>
          <p:cNvPr id="3" name="Content Placeholder 2">
            <a:extLst>
              <a:ext uri="{FF2B5EF4-FFF2-40B4-BE49-F238E27FC236}">
                <a16:creationId xmlns:a16="http://schemas.microsoft.com/office/drawing/2014/main" id="{67E57656-2B2B-45BE-92FB-5E37491D6E9D}"/>
              </a:ext>
            </a:extLst>
          </p:cNvPr>
          <p:cNvSpPr>
            <a:spLocks noGrp="1"/>
          </p:cNvSpPr>
          <p:nvPr>
            <p:ph idx="1"/>
          </p:nvPr>
        </p:nvSpPr>
        <p:spPr>
          <a:xfrm>
            <a:off x="417310" y="3065281"/>
            <a:ext cx="4136280" cy="2427256"/>
          </a:xfrm>
        </p:spPr>
        <p:txBody>
          <a:bodyPr/>
          <a:lstStyle/>
          <a:p>
            <a:r>
              <a:rPr lang="en-US" sz="3200" dirty="0">
                <a:solidFill>
                  <a:schemeClr val="accent5">
                    <a:lumMod val="20000"/>
                    <a:lumOff val="80000"/>
                  </a:schemeClr>
                </a:solidFill>
              </a:rPr>
              <a:t>What can your club do to engage members?</a:t>
            </a:r>
          </a:p>
          <a:p>
            <a:r>
              <a:rPr lang="en-US" sz="3200" dirty="0">
                <a:solidFill>
                  <a:schemeClr val="accent5">
                    <a:lumMod val="20000"/>
                    <a:lumOff val="80000"/>
                  </a:schemeClr>
                </a:solidFill>
              </a:rPr>
              <a:t>Does your club deliver value?  HOW?</a:t>
            </a:r>
          </a:p>
          <a:p>
            <a:endParaRPr lang="en-US" dirty="0"/>
          </a:p>
          <a:p>
            <a:pPr marL="0" indent="0">
              <a:buNone/>
            </a:pPr>
            <a:endParaRPr lang="en-US" dirty="0"/>
          </a:p>
        </p:txBody>
      </p:sp>
      <p:graphicFrame>
        <p:nvGraphicFramePr>
          <p:cNvPr id="4" name="Diagram 3">
            <a:extLst>
              <a:ext uri="{FF2B5EF4-FFF2-40B4-BE49-F238E27FC236}">
                <a16:creationId xmlns:a16="http://schemas.microsoft.com/office/drawing/2014/main" id="{F4E55714-18DB-46C0-A159-73E95BDC5490}"/>
              </a:ext>
            </a:extLst>
          </p:cNvPr>
          <p:cNvGraphicFramePr/>
          <p:nvPr>
            <p:extLst>
              <p:ext uri="{D42A27DB-BD31-4B8C-83A1-F6EECF244321}">
                <p14:modId xmlns:p14="http://schemas.microsoft.com/office/powerpoint/2010/main" val="3433215914"/>
              </p:ext>
            </p:extLst>
          </p:nvPr>
        </p:nvGraphicFramePr>
        <p:xfrm>
          <a:off x="5032269" y="1999192"/>
          <a:ext cx="6680370" cy="431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153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1161</Words>
  <Application>Microsoft Office PowerPoint</Application>
  <PresentationFormat>Widescreen</PresentationFormat>
  <Paragraphs>139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Roboto</vt:lpstr>
      <vt:lpstr>Office Theme</vt:lpstr>
      <vt:lpstr>Engaging Members RLI - Part 1</vt:lpstr>
      <vt:lpstr>Goals:</vt:lpstr>
      <vt:lpstr>Are Rotary clubs MEMBER organizations that do Service or SERVICE organizations that have members?</vt:lpstr>
      <vt:lpstr>Is Rotary a Member or Service Organization?</vt:lpstr>
      <vt:lpstr>Breakouts</vt:lpstr>
      <vt:lpstr>Describe your Induction</vt:lpstr>
      <vt:lpstr>Tell us a story…</vt:lpstr>
      <vt:lpstr>Keys to RETENTION…</vt:lpstr>
      <vt:lpstr>Strategies</vt:lpstr>
      <vt:lpstr>EM-3 Engagement Ideas</vt:lpstr>
      <vt:lpstr>What best describes your club?</vt:lpstr>
      <vt:lpstr>Rotary Resources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Members RLI - Part 1</dc:title>
  <dc:creator>marcia scheideman</dc:creator>
  <cp:lastModifiedBy>marcia scheideman</cp:lastModifiedBy>
  <cp:revision>1</cp:revision>
  <dcterms:created xsi:type="dcterms:W3CDTF">2021-01-30T18:12:57Z</dcterms:created>
  <dcterms:modified xsi:type="dcterms:W3CDTF">2021-03-22T01:28:11Z</dcterms:modified>
</cp:coreProperties>
</file>