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13"/>
  </p:notesMasterIdLst>
  <p:sldIdLst>
    <p:sldId id="256" r:id="rId2"/>
    <p:sldId id="257" r:id="rId3"/>
    <p:sldId id="258" r:id="rId4"/>
    <p:sldId id="259" r:id="rId5"/>
    <p:sldId id="260" r:id="rId6"/>
    <p:sldId id="265" r:id="rId7"/>
    <p:sldId id="261" r:id="rId8"/>
    <p:sldId id="262" r:id="rId9"/>
    <p:sldId id="266" r:id="rId10"/>
    <p:sldId id="263"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518E"/>
    <a:srgbClr val="1D4971"/>
    <a:srgbClr val="008FFA"/>
    <a:srgbClr val="653903"/>
    <a:srgbClr val="864B04"/>
    <a:srgbClr val="B36405"/>
    <a:srgbClr val="00467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9989" autoAdjust="0"/>
    <p:restoredTop sz="94660"/>
  </p:normalViewPr>
  <p:slideViewPr>
    <p:cSldViewPr snapToGrid="0">
      <p:cViewPr varScale="1">
        <p:scale>
          <a:sx n="73" d="100"/>
          <a:sy n="73" d="100"/>
        </p:scale>
        <p:origin x="91" y="749"/>
      </p:cViewPr>
      <p:guideLst/>
    </p:cSldViewPr>
  </p:slideViewPr>
  <p:notesTextViewPr>
    <p:cViewPr>
      <p:scale>
        <a:sx n="1" d="1"/>
        <a:sy n="1" d="1"/>
      </p:scale>
      <p:origin x="0" y="0"/>
    </p:cViewPr>
  </p:notesTextViewPr>
  <p:notesViewPr>
    <p:cSldViewPr snapToGrid="0">
      <p:cViewPr varScale="1">
        <p:scale>
          <a:sx n="79" d="100"/>
          <a:sy n="79" d="100"/>
        </p:scale>
        <p:origin x="193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cia scheideman" userId="6f481a02e59eaa42" providerId="LiveId" clId="{D5ECDB55-9E2B-425C-A64B-FF40ACF0BA2C}"/>
    <pc:docChg chg="undo custSel mod addSld modSld sldOrd">
      <pc:chgData name="marcia scheideman" userId="6f481a02e59eaa42" providerId="LiveId" clId="{D5ECDB55-9E2B-425C-A64B-FF40ACF0BA2C}" dt="2020-11-07T02:31:28.945" v="1158" actId="22"/>
      <pc:docMkLst>
        <pc:docMk/>
      </pc:docMkLst>
      <pc:sldChg chg="addSp modSp mod">
        <pc:chgData name="marcia scheideman" userId="6f481a02e59eaa42" providerId="LiveId" clId="{D5ECDB55-9E2B-425C-A64B-FF40ACF0BA2C}" dt="2020-11-07T02:31:28.945" v="1158" actId="22"/>
        <pc:sldMkLst>
          <pc:docMk/>
          <pc:sldMk cId="4256705590" sldId="257"/>
        </pc:sldMkLst>
        <pc:spChg chg="mod">
          <ac:chgData name="marcia scheideman" userId="6f481a02e59eaa42" providerId="LiveId" clId="{D5ECDB55-9E2B-425C-A64B-FF40ACF0BA2C}" dt="2020-11-07T02:30:58.464" v="1154" actId="207"/>
          <ac:spMkLst>
            <pc:docMk/>
            <pc:sldMk cId="4256705590" sldId="257"/>
            <ac:spMk id="2" creationId="{1A916813-6FD1-4C51-8619-538F9FF71A1A}"/>
          </ac:spMkLst>
        </pc:spChg>
        <pc:graphicFrameChg chg="mod">
          <ac:chgData name="marcia scheideman" userId="6f481a02e59eaa42" providerId="LiveId" clId="{D5ECDB55-9E2B-425C-A64B-FF40ACF0BA2C}" dt="2020-11-07T02:31:19.278" v="1157" actId="14100"/>
          <ac:graphicFrameMkLst>
            <pc:docMk/>
            <pc:sldMk cId="4256705590" sldId="257"/>
            <ac:graphicFrameMk id="5" creationId="{F4581389-604F-47B6-98AE-00D043EB3688}"/>
          </ac:graphicFrameMkLst>
        </pc:graphicFrameChg>
        <pc:picChg chg="add">
          <ac:chgData name="marcia scheideman" userId="6f481a02e59eaa42" providerId="LiveId" clId="{D5ECDB55-9E2B-425C-A64B-FF40ACF0BA2C}" dt="2020-11-07T02:31:28.945" v="1158" actId="22"/>
          <ac:picMkLst>
            <pc:docMk/>
            <pc:sldMk cId="4256705590" sldId="257"/>
            <ac:picMk id="3" creationId="{2F689A65-D898-419D-96DE-34050545CE85}"/>
          </ac:picMkLst>
        </pc:picChg>
      </pc:sldChg>
      <pc:sldChg chg="addSp modSp new mod setBg">
        <pc:chgData name="marcia scheideman" userId="6f481a02e59eaa42" providerId="LiveId" clId="{D5ECDB55-9E2B-425C-A64B-FF40ACF0BA2C}" dt="2020-10-26T16:43:07.431" v="5"/>
        <pc:sldMkLst>
          <pc:docMk/>
          <pc:sldMk cId="1570720918" sldId="258"/>
        </pc:sldMkLst>
        <pc:spChg chg="add">
          <ac:chgData name="marcia scheideman" userId="6f481a02e59eaa42" providerId="LiveId" clId="{D5ECDB55-9E2B-425C-A64B-FF40ACF0BA2C}" dt="2020-10-26T16:42:54.025" v="4" actId="26606"/>
          <ac:spMkLst>
            <pc:docMk/>
            <pc:sldMk cId="1570720918" sldId="258"/>
            <ac:spMk id="8" creationId="{B670DBD5-770C-4383-9F54-5B86E86BD5BB}"/>
          </ac:spMkLst>
        </pc:spChg>
        <pc:picChg chg="add mod">
          <ac:chgData name="marcia scheideman" userId="6f481a02e59eaa42" providerId="LiveId" clId="{D5ECDB55-9E2B-425C-A64B-FF40ACF0BA2C}" dt="2020-10-26T16:42:54.025" v="4" actId="26606"/>
          <ac:picMkLst>
            <pc:docMk/>
            <pc:sldMk cId="1570720918" sldId="258"/>
            <ac:picMk id="3" creationId="{3A4EE182-090F-4B90-8227-80C2E2C14C20}"/>
          </ac:picMkLst>
        </pc:picChg>
      </pc:sldChg>
      <pc:sldChg chg="addSp delSp modSp new mod setBg">
        <pc:chgData name="marcia scheideman" userId="6f481a02e59eaa42" providerId="LiveId" clId="{D5ECDB55-9E2B-425C-A64B-FF40ACF0BA2C}" dt="2020-10-26T17:01:22.732" v="244" actId="478"/>
        <pc:sldMkLst>
          <pc:docMk/>
          <pc:sldMk cId="414779313" sldId="259"/>
        </pc:sldMkLst>
        <pc:spChg chg="mod">
          <ac:chgData name="marcia scheideman" userId="6f481a02e59eaa42" providerId="LiveId" clId="{D5ECDB55-9E2B-425C-A64B-FF40ACF0BA2C}" dt="2020-10-26T17:01:19.223" v="243" actId="26606"/>
          <ac:spMkLst>
            <pc:docMk/>
            <pc:sldMk cId="414779313" sldId="259"/>
            <ac:spMk id="2" creationId="{1B96750D-0CE5-4C12-B391-9F158A404A33}"/>
          </ac:spMkLst>
        </pc:spChg>
        <pc:spChg chg="mod">
          <ac:chgData name="marcia scheideman" userId="6f481a02e59eaa42" providerId="LiveId" clId="{D5ECDB55-9E2B-425C-A64B-FF40ACF0BA2C}" dt="2020-10-26T17:01:19.223" v="243" actId="26606"/>
          <ac:spMkLst>
            <pc:docMk/>
            <pc:sldMk cId="414779313" sldId="259"/>
            <ac:spMk id="3" creationId="{3A9580E1-9D7D-4D53-854E-8800435BA052}"/>
          </ac:spMkLst>
        </pc:spChg>
        <pc:spChg chg="add del">
          <ac:chgData name="marcia scheideman" userId="6f481a02e59eaa42" providerId="LiveId" clId="{D5ECDB55-9E2B-425C-A64B-FF40ACF0BA2C}" dt="2020-10-26T17:01:19.223" v="243" actId="26606"/>
          <ac:spMkLst>
            <pc:docMk/>
            <pc:sldMk cId="414779313" sldId="259"/>
            <ac:spMk id="8" creationId="{907EF6B7-1338-4443-8C46-6A318D952DFD}"/>
          </ac:spMkLst>
        </pc:spChg>
        <pc:spChg chg="add del">
          <ac:chgData name="marcia scheideman" userId="6f481a02e59eaa42" providerId="LiveId" clId="{D5ECDB55-9E2B-425C-A64B-FF40ACF0BA2C}" dt="2020-10-26T17:01:19.223" v="243" actId="26606"/>
          <ac:spMkLst>
            <pc:docMk/>
            <pc:sldMk cId="414779313" sldId="259"/>
            <ac:spMk id="10" creationId="{DAAE4CDD-124C-4DCF-9584-B6033B545DD5}"/>
          </ac:spMkLst>
        </pc:spChg>
        <pc:spChg chg="add del">
          <ac:chgData name="marcia scheideman" userId="6f481a02e59eaa42" providerId="LiveId" clId="{D5ECDB55-9E2B-425C-A64B-FF40ACF0BA2C}" dt="2020-10-26T17:01:19.223" v="243" actId="26606"/>
          <ac:spMkLst>
            <pc:docMk/>
            <pc:sldMk cId="414779313" sldId="259"/>
            <ac:spMk id="12" creationId="{081E4A58-353D-44AE-B2FC-2A74E2E400F7}"/>
          </ac:spMkLst>
        </pc:spChg>
        <pc:spChg chg="add del">
          <ac:chgData name="marcia scheideman" userId="6f481a02e59eaa42" providerId="LiveId" clId="{D5ECDB55-9E2B-425C-A64B-FF40ACF0BA2C}" dt="2020-10-26T17:01:19.223" v="243" actId="26606"/>
          <ac:spMkLst>
            <pc:docMk/>
            <pc:sldMk cId="414779313" sldId="259"/>
            <ac:spMk id="17" creationId="{201CC55D-ED54-4C5C-95E6-10947BD1103B}"/>
          </ac:spMkLst>
        </pc:spChg>
        <pc:spChg chg="add del">
          <ac:chgData name="marcia scheideman" userId="6f481a02e59eaa42" providerId="LiveId" clId="{D5ECDB55-9E2B-425C-A64B-FF40ACF0BA2C}" dt="2020-10-26T17:01:19.223" v="243" actId="26606"/>
          <ac:spMkLst>
            <pc:docMk/>
            <pc:sldMk cId="414779313" sldId="259"/>
            <ac:spMk id="23" creationId="{3873B707-463F-40B0-8227-E8CC6C67EB25}"/>
          </ac:spMkLst>
        </pc:spChg>
        <pc:spChg chg="add del">
          <ac:chgData name="marcia scheideman" userId="6f481a02e59eaa42" providerId="LiveId" clId="{D5ECDB55-9E2B-425C-A64B-FF40ACF0BA2C}" dt="2020-10-26T17:01:19.223" v="243" actId="26606"/>
          <ac:spMkLst>
            <pc:docMk/>
            <pc:sldMk cId="414779313" sldId="259"/>
            <ac:spMk id="25" creationId="{C13237C8-E62C-4F0D-A318-BD6FB6C2D138}"/>
          </ac:spMkLst>
        </pc:spChg>
        <pc:spChg chg="add del">
          <ac:chgData name="marcia scheideman" userId="6f481a02e59eaa42" providerId="LiveId" clId="{D5ECDB55-9E2B-425C-A64B-FF40ACF0BA2C}" dt="2020-10-26T17:01:19.223" v="243" actId="26606"/>
          <ac:spMkLst>
            <pc:docMk/>
            <pc:sldMk cId="414779313" sldId="259"/>
            <ac:spMk id="27" creationId="{19C9EAEA-39D0-4B0E-A0EB-51E7B26740B1}"/>
          </ac:spMkLst>
        </pc:spChg>
        <pc:grpChg chg="add del">
          <ac:chgData name="marcia scheideman" userId="6f481a02e59eaa42" providerId="LiveId" clId="{D5ECDB55-9E2B-425C-A64B-FF40ACF0BA2C}" dt="2020-10-26T17:01:19.223" v="243" actId="26606"/>
          <ac:grpSpMkLst>
            <pc:docMk/>
            <pc:sldMk cId="414779313" sldId="259"/>
            <ac:grpSpMk id="19" creationId="{1DE889C7-FAD6-4397-98E2-05D503484459}"/>
          </ac:grpSpMkLst>
        </pc:grpChg>
        <pc:picChg chg="add del mod">
          <ac:chgData name="marcia scheideman" userId="6f481a02e59eaa42" providerId="LiveId" clId="{D5ECDB55-9E2B-425C-A64B-FF40ACF0BA2C}" dt="2020-10-26T17:01:22.732" v="244" actId="478"/>
          <ac:picMkLst>
            <pc:docMk/>
            <pc:sldMk cId="414779313" sldId="259"/>
            <ac:picMk id="5" creationId="{D0C66F58-0EE0-4417-871D-B08A1967EDF6}"/>
          </ac:picMkLst>
        </pc:picChg>
      </pc:sldChg>
      <pc:sldChg chg="addSp delSp modSp new mod">
        <pc:chgData name="marcia scheideman" userId="6f481a02e59eaa42" providerId="LiveId" clId="{D5ECDB55-9E2B-425C-A64B-FF40ACF0BA2C}" dt="2020-10-26T18:09:40.002" v="734" actId="122"/>
        <pc:sldMkLst>
          <pc:docMk/>
          <pc:sldMk cId="3870139991" sldId="260"/>
        </pc:sldMkLst>
        <pc:spChg chg="del mod">
          <ac:chgData name="marcia scheideman" userId="6f481a02e59eaa42" providerId="LiveId" clId="{D5ECDB55-9E2B-425C-A64B-FF40ACF0BA2C}" dt="2020-10-26T17:10:29.594" v="462" actId="478"/>
          <ac:spMkLst>
            <pc:docMk/>
            <pc:sldMk cId="3870139991" sldId="260"/>
            <ac:spMk id="2" creationId="{0F45401B-F452-4C9F-9308-AB1951BAB6A3}"/>
          </ac:spMkLst>
        </pc:spChg>
        <pc:spChg chg="del">
          <ac:chgData name="marcia scheideman" userId="6f481a02e59eaa42" providerId="LiveId" clId="{D5ECDB55-9E2B-425C-A64B-FF40ACF0BA2C}" dt="2020-10-26T17:10:05.012" v="457"/>
          <ac:spMkLst>
            <pc:docMk/>
            <pc:sldMk cId="3870139991" sldId="260"/>
            <ac:spMk id="3" creationId="{D65BAA9B-2F66-4CE0-8E70-E4EF6A4C2F22}"/>
          </ac:spMkLst>
        </pc:spChg>
        <pc:spChg chg="add mod">
          <ac:chgData name="marcia scheideman" userId="6f481a02e59eaa42" providerId="LiveId" clId="{D5ECDB55-9E2B-425C-A64B-FF40ACF0BA2C}" dt="2020-10-26T17:11:00.561" v="468" actId="1076"/>
          <ac:spMkLst>
            <pc:docMk/>
            <pc:sldMk cId="3870139991" sldId="260"/>
            <ac:spMk id="4" creationId="{07CF6BFA-EEA1-4728-A142-D7F42AB44C23}"/>
          </ac:spMkLst>
        </pc:spChg>
        <pc:spChg chg="add del mod">
          <ac:chgData name="marcia scheideman" userId="6f481a02e59eaa42" providerId="LiveId" clId="{D5ECDB55-9E2B-425C-A64B-FF40ACF0BA2C}" dt="2020-10-26T17:10:40.004" v="464" actId="478"/>
          <ac:spMkLst>
            <pc:docMk/>
            <pc:sldMk cId="3870139991" sldId="260"/>
            <ac:spMk id="6" creationId="{48C8ACC4-9E05-4737-A68B-BA7DF6F59569}"/>
          </ac:spMkLst>
        </pc:spChg>
        <pc:spChg chg="add del mod">
          <ac:chgData name="marcia scheideman" userId="6f481a02e59eaa42" providerId="LiveId" clId="{D5ECDB55-9E2B-425C-A64B-FF40ACF0BA2C}" dt="2020-10-26T17:14:49.221" v="643" actId="26606"/>
          <ac:spMkLst>
            <pc:docMk/>
            <pc:sldMk cId="3870139991" sldId="260"/>
            <ac:spMk id="7" creationId="{EB3DCC78-6E43-4336-BF92-46772A6731FF}"/>
          </ac:spMkLst>
        </pc:spChg>
        <pc:graphicFrameChg chg="add del">
          <ac:chgData name="marcia scheideman" userId="6f481a02e59eaa42" providerId="LiveId" clId="{D5ECDB55-9E2B-425C-A64B-FF40ACF0BA2C}" dt="2020-10-26T17:14:49.192" v="642" actId="26606"/>
          <ac:graphicFrameMkLst>
            <pc:docMk/>
            <pc:sldMk cId="3870139991" sldId="260"/>
            <ac:graphicFrameMk id="9" creationId="{C1E0150D-7E0D-42F0-9782-966A128D6864}"/>
          </ac:graphicFrameMkLst>
        </pc:graphicFrameChg>
        <pc:graphicFrameChg chg="add mod">
          <ac:chgData name="marcia scheideman" userId="6f481a02e59eaa42" providerId="LiveId" clId="{D5ECDB55-9E2B-425C-A64B-FF40ACF0BA2C}" dt="2020-10-26T18:09:40.002" v="734" actId="122"/>
          <ac:graphicFrameMkLst>
            <pc:docMk/>
            <pc:sldMk cId="3870139991" sldId="260"/>
            <ac:graphicFrameMk id="11" creationId="{BD4790DD-18EA-4560-8D3C-17A23C94B2C5}"/>
          </ac:graphicFrameMkLst>
        </pc:graphicFrameChg>
      </pc:sldChg>
      <pc:sldChg chg="addSp modSp new mod setBg">
        <pc:chgData name="marcia scheideman" userId="6f481a02e59eaa42" providerId="LiveId" clId="{D5ECDB55-9E2B-425C-A64B-FF40ACF0BA2C}" dt="2020-10-26T18:52:28.929" v="996" actId="1076"/>
        <pc:sldMkLst>
          <pc:docMk/>
          <pc:sldMk cId="2322660343" sldId="261"/>
        </pc:sldMkLst>
        <pc:spChg chg="mod">
          <ac:chgData name="marcia scheideman" userId="6f481a02e59eaa42" providerId="LiveId" clId="{D5ECDB55-9E2B-425C-A64B-FF40ACF0BA2C}" dt="2020-10-26T18:50:49.183" v="988" actId="113"/>
          <ac:spMkLst>
            <pc:docMk/>
            <pc:sldMk cId="2322660343" sldId="261"/>
            <ac:spMk id="2" creationId="{5E473D6E-240F-47DB-B469-AA06CAC36139}"/>
          </ac:spMkLst>
        </pc:spChg>
        <pc:spChg chg="mod">
          <ac:chgData name="marcia scheideman" userId="6f481a02e59eaa42" providerId="LiveId" clId="{D5ECDB55-9E2B-425C-A64B-FF40ACF0BA2C}" dt="2020-10-26T18:49:46.986" v="982" actId="5793"/>
          <ac:spMkLst>
            <pc:docMk/>
            <pc:sldMk cId="2322660343" sldId="261"/>
            <ac:spMk id="3" creationId="{557D9B35-70BD-48C8-ABAD-9A9DA0E68BE5}"/>
          </ac:spMkLst>
        </pc:spChg>
        <pc:spChg chg="add">
          <ac:chgData name="marcia scheideman" userId="6f481a02e59eaa42" providerId="LiveId" clId="{D5ECDB55-9E2B-425C-A64B-FF40ACF0BA2C}" dt="2020-10-26T18:48:46.877" v="975" actId="26606"/>
          <ac:spMkLst>
            <pc:docMk/>
            <pc:sldMk cId="2322660343" sldId="261"/>
            <ac:spMk id="8" creationId="{B775CD93-9DF2-48CB-9F57-1BCA9A46C7FA}"/>
          </ac:spMkLst>
        </pc:spChg>
        <pc:spChg chg="add">
          <ac:chgData name="marcia scheideman" userId="6f481a02e59eaa42" providerId="LiveId" clId="{D5ECDB55-9E2B-425C-A64B-FF40ACF0BA2C}" dt="2020-10-26T18:48:46.877" v="975" actId="26606"/>
          <ac:spMkLst>
            <pc:docMk/>
            <pc:sldMk cId="2322660343" sldId="261"/>
            <ac:spMk id="10" creationId="{6166C6D1-23AC-49C4-BA07-238E4E9F8CEB}"/>
          </ac:spMkLst>
        </pc:spChg>
        <pc:spChg chg="add">
          <ac:chgData name="marcia scheideman" userId="6f481a02e59eaa42" providerId="LiveId" clId="{D5ECDB55-9E2B-425C-A64B-FF40ACF0BA2C}" dt="2020-10-26T18:48:46.877" v="975" actId="26606"/>
          <ac:spMkLst>
            <pc:docMk/>
            <pc:sldMk cId="2322660343" sldId="261"/>
            <ac:spMk id="12" creationId="{1C091803-41C2-48E0-9228-5148460C7479}"/>
          </ac:spMkLst>
        </pc:spChg>
        <pc:picChg chg="add mod">
          <ac:chgData name="marcia scheideman" userId="6f481a02e59eaa42" providerId="LiveId" clId="{D5ECDB55-9E2B-425C-A64B-FF40ACF0BA2C}" dt="2020-10-26T18:52:28.929" v="996" actId="1076"/>
          <ac:picMkLst>
            <pc:docMk/>
            <pc:sldMk cId="2322660343" sldId="261"/>
            <ac:picMk id="7" creationId="{5BD79B90-4EB2-4E73-B388-0C58539A33C0}"/>
          </ac:picMkLst>
        </pc:picChg>
      </pc:sldChg>
      <pc:sldChg chg="addSp delSp modSp new mod setBg">
        <pc:chgData name="marcia scheideman" userId="6f481a02e59eaa42" providerId="LiveId" clId="{D5ECDB55-9E2B-425C-A64B-FF40ACF0BA2C}" dt="2020-10-26T20:06:14.358" v="1102" actId="1076"/>
        <pc:sldMkLst>
          <pc:docMk/>
          <pc:sldMk cId="2705740013" sldId="262"/>
        </pc:sldMkLst>
        <pc:spChg chg="mod">
          <ac:chgData name="marcia scheideman" userId="6f481a02e59eaa42" providerId="LiveId" clId="{D5ECDB55-9E2B-425C-A64B-FF40ACF0BA2C}" dt="2020-10-26T20:06:14.358" v="1102" actId="1076"/>
          <ac:spMkLst>
            <pc:docMk/>
            <pc:sldMk cId="2705740013" sldId="262"/>
            <ac:spMk id="2" creationId="{743CA8E5-45DB-4EE2-85BA-1D68E9877CDD}"/>
          </ac:spMkLst>
        </pc:spChg>
        <pc:spChg chg="del mod">
          <ac:chgData name="marcia scheideman" userId="6f481a02e59eaa42" providerId="LiveId" clId="{D5ECDB55-9E2B-425C-A64B-FF40ACF0BA2C}" dt="2020-10-26T20:03:31.893" v="1089" actId="478"/>
          <ac:spMkLst>
            <pc:docMk/>
            <pc:sldMk cId="2705740013" sldId="262"/>
            <ac:spMk id="3" creationId="{8A719BF5-0943-45AB-A00C-33E8F150F4A5}"/>
          </ac:spMkLst>
        </pc:spChg>
        <pc:spChg chg="add del mod">
          <ac:chgData name="marcia scheideman" userId="6f481a02e59eaa42" providerId="LiveId" clId="{D5ECDB55-9E2B-425C-A64B-FF40ACF0BA2C}" dt="2020-10-26T20:03:37.159" v="1090" actId="478"/>
          <ac:spMkLst>
            <pc:docMk/>
            <pc:sldMk cId="2705740013" sldId="262"/>
            <ac:spMk id="5" creationId="{FF41B800-59F5-4069-A532-465E979B5F90}"/>
          </ac:spMkLst>
        </pc:spChg>
        <pc:spChg chg="add del">
          <ac:chgData name="marcia scheideman" userId="6f481a02e59eaa42" providerId="LiveId" clId="{D5ECDB55-9E2B-425C-A64B-FF40ACF0BA2C}" dt="2020-10-26T20:02:43.342" v="1086" actId="26606"/>
          <ac:spMkLst>
            <pc:docMk/>
            <pc:sldMk cId="2705740013" sldId="262"/>
            <ac:spMk id="10" creationId="{6166C6D1-23AC-49C4-BA07-238E4E9F8CEB}"/>
          </ac:spMkLst>
        </pc:spChg>
        <pc:spChg chg="add del">
          <ac:chgData name="marcia scheideman" userId="6f481a02e59eaa42" providerId="LiveId" clId="{D5ECDB55-9E2B-425C-A64B-FF40ACF0BA2C}" dt="2020-10-26T20:02:43.342" v="1086" actId="26606"/>
          <ac:spMkLst>
            <pc:docMk/>
            <pc:sldMk cId="2705740013" sldId="262"/>
            <ac:spMk id="12" creationId="{E186B68C-84BC-4A6E-99D1-EE87483C1349}"/>
          </ac:spMkLst>
        </pc:spChg>
        <pc:spChg chg="add del">
          <ac:chgData name="marcia scheideman" userId="6f481a02e59eaa42" providerId="LiveId" clId="{D5ECDB55-9E2B-425C-A64B-FF40ACF0BA2C}" dt="2020-10-26T20:02:43.342" v="1086" actId="26606"/>
          <ac:spMkLst>
            <pc:docMk/>
            <pc:sldMk cId="2705740013" sldId="262"/>
            <ac:spMk id="14" creationId="{5F218A6E-A365-45D3-80AE-344CE856136E}"/>
          </ac:spMkLst>
        </pc:spChg>
        <pc:spChg chg="add del">
          <ac:chgData name="marcia scheideman" userId="6f481a02e59eaa42" providerId="LiveId" clId="{D5ECDB55-9E2B-425C-A64B-FF40ACF0BA2C}" dt="2020-10-26T20:02:43.342" v="1086" actId="26606"/>
          <ac:spMkLst>
            <pc:docMk/>
            <pc:sldMk cId="2705740013" sldId="262"/>
            <ac:spMk id="16" creationId="{B775CD93-9DF2-48CB-9F57-1BCA9A46C7FA}"/>
          </ac:spMkLst>
        </pc:spChg>
        <pc:spChg chg="add del">
          <ac:chgData name="marcia scheideman" userId="6f481a02e59eaa42" providerId="LiveId" clId="{D5ECDB55-9E2B-425C-A64B-FF40ACF0BA2C}" dt="2020-10-26T20:02:43.342" v="1086" actId="26606"/>
          <ac:spMkLst>
            <pc:docMk/>
            <pc:sldMk cId="2705740013" sldId="262"/>
            <ac:spMk id="18" creationId="{1C091803-41C2-48E0-9228-5148460C7479}"/>
          </ac:spMkLst>
        </pc:spChg>
        <pc:spChg chg="add del">
          <ac:chgData name="marcia scheideman" userId="6f481a02e59eaa42" providerId="LiveId" clId="{D5ECDB55-9E2B-425C-A64B-FF40ACF0BA2C}" dt="2020-10-26T20:05:45.189" v="1100" actId="26606"/>
          <ac:spMkLst>
            <pc:docMk/>
            <pc:sldMk cId="2705740013" sldId="262"/>
            <ac:spMk id="23" creationId="{91F32EBA-ED97-466E-8CFA-8382584155D0}"/>
          </ac:spMkLst>
        </pc:spChg>
        <pc:spChg chg="add del">
          <ac:chgData name="marcia scheideman" userId="6f481a02e59eaa42" providerId="LiveId" clId="{D5ECDB55-9E2B-425C-A64B-FF40ACF0BA2C}" dt="2020-10-26T20:05:45.189" v="1100" actId="26606"/>
          <ac:spMkLst>
            <pc:docMk/>
            <pc:sldMk cId="2705740013" sldId="262"/>
            <ac:spMk id="25" creationId="{62A38935-BB53-4DF7-A56E-48DD25B685D7}"/>
          </ac:spMkLst>
        </pc:spChg>
        <pc:spChg chg="add">
          <ac:chgData name="marcia scheideman" userId="6f481a02e59eaa42" providerId="LiveId" clId="{D5ECDB55-9E2B-425C-A64B-FF40ACF0BA2C}" dt="2020-10-26T20:05:45.189" v="1100" actId="26606"/>
          <ac:spMkLst>
            <pc:docMk/>
            <pc:sldMk cId="2705740013" sldId="262"/>
            <ac:spMk id="30" creationId="{3301E07F-4F79-4B58-8698-EF24DC1ECDBF}"/>
          </ac:spMkLst>
        </pc:spChg>
        <pc:spChg chg="add">
          <ac:chgData name="marcia scheideman" userId="6f481a02e59eaa42" providerId="LiveId" clId="{D5ECDB55-9E2B-425C-A64B-FF40ACF0BA2C}" dt="2020-10-26T20:05:45.189" v="1100" actId="26606"/>
          <ac:spMkLst>
            <pc:docMk/>
            <pc:sldMk cId="2705740013" sldId="262"/>
            <ac:spMk id="32" creationId="{E58B2195-5055-402F-A3E7-53FF0E4980C3}"/>
          </ac:spMkLst>
        </pc:spChg>
        <pc:spChg chg="add">
          <ac:chgData name="marcia scheideman" userId="6f481a02e59eaa42" providerId="LiveId" clId="{D5ECDB55-9E2B-425C-A64B-FF40ACF0BA2C}" dt="2020-10-26T20:05:45.189" v="1100" actId="26606"/>
          <ac:spMkLst>
            <pc:docMk/>
            <pc:sldMk cId="2705740013" sldId="262"/>
            <ac:spMk id="34" creationId="{9EE6F773-742A-491A-9A00-A2A150DF500A}"/>
          </ac:spMkLst>
        </pc:spChg>
        <pc:picChg chg="add mod ord">
          <ac:chgData name="marcia scheideman" userId="6f481a02e59eaa42" providerId="LiveId" clId="{D5ECDB55-9E2B-425C-A64B-FF40ACF0BA2C}" dt="2020-10-26T20:06:01.142" v="1101" actId="207"/>
          <ac:picMkLst>
            <pc:docMk/>
            <pc:sldMk cId="2705740013" sldId="262"/>
            <ac:picMk id="7" creationId="{A921244C-9596-4B5D-9B26-9C7506B7A84E}"/>
          </ac:picMkLst>
        </pc:picChg>
      </pc:sldChg>
      <pc:sldChg chg="addSp delSp modSp new mod setBg">
        <pc:chgData name="marcia scheideman" userId="6f481a02e59eaa42" providerId="LiveId" clId="{D5ECDB55-9E2B-425C-A64B-FF40ACF0BA2C}" dt="2020-10-26T20:23:29.251" v="1143"/>
        <pc:sldMkLst>
          <pc:docMk/>
          <pc:sldMk cId="390729191" sldId="263"/>
        </pc:sldMkLst>
        <pc:spChg chg="mod">
          <ac:chgData name="marcia scheideman" userId="6f481a02e59eaa42" providerId="LiveId" clId="{D5ECDB55-9E2B-425C-A64B-FF40ACF0BA2C}" dt="2020-10-26T20:09:28.087" v="1131" actId="255"/>
          <ac:spMkLst>
            <pc:docMk/>
            <pc:sldMk cId="390729191" sldId="263"/>
            <ac:spMk id="2" creationId="{B92AC963-7B89-4B93-B737-D1EB38A90074}"/>
          </ac:spMkLst>
        </pc:spChg>
        <pc:spChg chg="del">
          <ac:chgData name="marcia scheideman" userId="6f481a02e59eaa42" providerId="LiveId" clId="{D5ECDB55-9E2B-425C-A64B-FF40ACF0BA2C}" dt="2020-10-26T20:07:56.897" v="1124" actId="26606"/>
          <ac:spMkLst>
            <pc:docMk/>
            <pc:sldMk cId="390729191" sldId="263"/>
            <ac:spMk id="3" creationId="{38D54D7E-A84E-4C44-92F7-2E44DDFC812D}"/>
          </ac:spMkLst>
        </pc:spChg>
        <pc:spChg chg="add mod">
          <ac:chgData name="marcia scheideman" userId="6f481a02e59eaa42" providerId="LiveId" clId="{D5ECDB55-9E2B-425C-A64B-FF40ACF0BA2C}" dt="2020-10-26T20:10:16.298" v="1133" actId="207"/>
          <ac:spMkLst>
            <pc:docMk/>
            <pc:sldMk cId="390729191" sldId="263"/>
            <ac:spMk id="4" creationId="{381BA99B-CF19-4457-B24C-B9B3F9598917}"/>
          </ac:spMkLst>
        </pc:spChg>
        <pc:spChg chg="add">
          <ac:chgData name="marcia scheideman" userId="6f481a02e59eaa42" providerId="LiveId" clId="{D5ECDB55-9E2B-425C-A64B-FF40ACF0BA2C}" dt="2020-10-26T20:07:56.897" v="1124" actId="26606"/>
          <ac:spMkLst>
            <pc:docMk/>
            <pc:sldMk cId="390729191" sldId="263"/>
            <ac:spMk id="8" creationId="{CDA1A2E9-63FE-408D-A803-8E306ECAB4B3}"/>
          </ac:spMkLst>
        </pc:spChg>
        <pc:spChg chg="add">
          <ac:chgData name="marcia scheideman" userId="6f481a02e59eaa42" providerId="LiveId" clId="{D5ECDB55-9E2B-425C-A64B-FF40ACF0BA2C}" dt="2020-10-26T20:07:56.897" v="1124" actId="26606"/>
          <ac:spMkLst>
            <pc:docMk/>
            <pc:sldMk cId="390729191" sldId="263"/>
            <ac:spMk id="10" creationId="{1A882A9F-F4E9-4E23-8F0B-20B5DF42EAA9}"/>
          </ac:spMkLst>
        </pc:spChg>
        <pc:spChg chg="add">
          <ac:chgData name="marcia scheideman" userId="6f481a02e59eaa42" providerId="LiveId" clId="{D5ECDB55-9E2B-425C-A64B-FF40ACF0BA2C}" dt="2020-10-26T20:07:56.897" v="1124" actId="26606"/>
          <ac:spMkLst>
            <pc:docMk/>
            <pc:sldMk cId="390729191" sldId="263"/>
            <ac:spMk id="12" creationId="{FBE9F90C-C163-435B-9A68-D15C92D1CF2B}"/>
          </ac:spMkLst>
        </pc:spChg>
        <pc:spChg chg="add">
          <ac:chgData name="marcia scheideman" userId="6f481a02e59eaa42" providerId="LiveId" clId="{D5ECDB55-9E2B-425C-A64B-FF40ACF0BA2C}" dt="2020-10-26T20:07:56.897" v="1124" actId="26606"/>
          <ac:spMkLst>
            <pc:docMk/>
            <pc:sldMk cId="390729191" sldId="263"/>
            <ac:spMk id="14" creationId="{42280AB2-77A5-4CB7-AF7D-1795CA8DC7BC}"/>
          </ac:spMkLst>
        </pc:spChg>
        <pc:picChg chg="add mod">
          <ac:chgData name="marcia scheideman" userId="6f481a02e59eaa42" providerId="LiveId" clId="{D5ECDB55-9E2B-425C-A64B-FF40ACF0BA2C}" dt="2020-10-26T20:23:29.251" v="1143"/>
          <ac:picMkLst>
            <pc:docMk/>
            <pc:sldMk cId="390729191" sldId="263"/>
            <ac:picMk id="6" creationId="{6D1C520A-B6FC-4085-A06E-6C6FCA9A1A1C}"/>
          </ac:picMkLst>
        </pc:picChg>
      </pc:sldChg>
      <pc:sldChg chg="add ord">
        <pc:chgData name="marcia scheideman" userId="6f481a02e59eaa42" providerId="LiveId" clId="{D5ECDB55-9E2B-425C-A64B-FF40ACF0BA2C}" dt="2020-10-26T20:27:03.681" v="1146"/>
        <pc:sldMkLst>
          <pc:docMk/>
          <pc:sldMk cId="3944741598" sldId="264"/>
        </pc:sldMkLst>
      </pc:sldChg>
    </pc:docChg>
  </pc:docChgLst>
  <pc:docChgLst>
    <pc:chgData name="marcia scheideman" userId="6f481a02e59eaa42" providerId="LiveId" clId="{20D200F4-A970-4D3A-A750-E174CED4AE43}"/>
    <pc:docChg chg="addSld modSld">
      <pc:chgData name="marcia scheideman" userId="6f481a02e59eaa42" providerId="LiveId" clId="{20D200F4-A970-4D3A-A750-E174CED4AE43}" dt="2021-03-22T00:39:48.153" v="264" actId="20577"/>
      <pc:docMkLst>
        <pc:docMk/>
      </pc:docMkLst>
      <pc:sldChg chg="modNotes">
        <pc:chgData name="marcia scheideman" userId="6f481a02e59eaa42" providerId="LiveId" clId="{20D200F4-A970-4D3A-A750-E174CED4AE43}" dt="2021-03-22T00:24:24.383" v="133" actId="6549"/>
        <pc:sldMkLst>
          <pc:docMk/>
          <pc:sldMk cId="2705740013" sldId="262"/>
        </pc:sldMkLst>
      </pc:sldChg>
      <pc:sldChg chg="modNotes">
        <pc:chgData name="marcia scheideman" userId="6f481a02e59eaa42" providerId="LiveId" clId="{20D200F4-A970-4D3A-A750-E174CED4AE43}" dt="2021-03-22T00:39:48.153" v="264" actId="20577"/>
        <pc:sldMkLst>
          <pc:docMk/>
          <pc:sldMk cId="68976007" sldId="265"/>
        </pc:sldMkLst>
      </pc:sldChg>
      <pc:sldChg chg="modSp new mod modNotes">
        <pc:chgData name="marcia scheideman" userId="6f481a02e59eaa42" providerId="LiveId" clId="{20D200F4-A970-4D3A-A750-E174CED4AE43}" dt="2021-03-22T00:23:08.980" v="43"/>
        <pc:sldMkLst>
          <pc:docMk/>
          <pc:sldMk cId="652883418" sldId="266"/>
        </pc:sldMkLst>
        <pc:spChg chg="mod">
          <ac:chgData name="marcia scheideman" userId="6f481a02e59eaa42" providerId="LiveId" clId="{20D200F4-A970-4D3A-A750-E174CED4AE43}" dt="2021-03-22T00:22:34.723" v="41" actId="122"/>
          <ac:spMkLst>
            <pc:docMk/>
            <pc:sldMk cId="652883418" sldId="266"/>
            <ac:spMk id="2" creationId="{AAFA5BE8-962D-4D67-B298-57A53E1E31EE}"/>
          </ac:spMkLst>
        </pc:spChg>
      </pc:sldChg>
    </pc:docChg>
  </pc:docChgLst>
  <pc:docChgLst>
    <pc:chgData name="marcia scheideman" userId="6f481a02e59eaa42" providerId="LiveId" clId="{4F251B15-38C6-4398-AB01-10AFA23BAB44}"/>
    <pc:docChg chg="undo custSel mod addSld modSld">
      <pc:chgData name="marcia scheideman" userId="6f481a02e59eaa42" providerId="LiveId" clId="{4F251B15-38C6-4398-AB01-10AFA23BAB44}" dt="2021-01-31T02:29:18.497" v="5260" actId="1076"/>
      <pc:docMkLst>
        <pc:docMk/>
      </pc:docMkLst>
      <pc:sldChg chg="modNotes">
        <pc:chgData name="marcia scheideman" userId="6f481a02e59eaa42" providerId="LiveId" clId="{4F251B15-38C6-4398-AB01-10AFA23BAB44}" dt="2021-01-19T21:19:20.236" v="0" actId="6549"/>
        <pc:sldMkLst>
          <pc:docMk/>
          <pc:sldMk cId="2949015547" sldId="256"/>
        </pc:sldMkLst>
      </pc:sldChg>
      <pc:sldChg chg="delSp modSp mod modNotes">
        <pc:chgData name="marcia scheideman" userId="6f481a02e59eaa42" providerId="LiveId" clId="{4F251B15-38C6-4398-AB01-10AFA23BAB44}" dt="2021-01-27T01:17:20.377" v="4790" actId="255"/>
        <pc:sldMkLst>
          <pc:docMk/>
          <pc:sldMk cId="4256705590" sldId="257"/>
        </pc:sldMkLst>
        <pc:graphicFrameChg chg="mod">
          <ac:chgData name="marcia scheideman" userId="6f481a02e59eaa42" providerId="LiveId" clId="{4F251B15-38C6-4398-AB01-10AFA23BAB44}" dt="2021-01-27T01:17:20.377" v="4790" actId="255"/>
          <ac:graphicFrameMkLst>
            <pc:docMk/>
            <pc:sldMk cId="4256705590" sldId="257"/>
            <ac:graphicFrameMk id="5" creationId="{F4581389-604F-47B6-98AE-00D043EB3688}"/>
          </ac:graphicFrameMkLst>
        </pc:graphicFrameChg>
        <pc:picChg chg="del">
          <ac:chgData name="marcia scheideman" userId="6f481a02e59eaa42" providerId="LiveId" clId="{4F251B15-38C6-4398-AB01-10AFA23BAB44}" dt="2021-01-27T01:15:20.552" v="4779" actId="478"/>
          <ac:picMkLst>
            <pc:docMk/>
            <pc:sldMk cId="4256705590" sldId="257"/>
            <ac:picMk id="3" creationId="{2F689A65-D898-419D-96DE-34050545CE85}"/>
          </ac:picMkLst>
        </pc:picChg>
      </pc:sldChg>
      <pc:sldChg chg="modNotes">
        <pc:chgData name="marcia scheideman" userId="6f481a02e59eaa42" providerId="LiveId" clId="{4F251B15-38C6-4398-AB01-10AFA23BAB44}" dt="2021-01-27T01:19:55.143" v="4943" actId="20577"/>
        <pc:sldMkLst>
          <pc:docMk/>
          <pc:sldMk cId="1570720918" sldId="258"/>
        </pc:sldMkLst>
      </pc:sldChg>
      <pc:sldChg chg="modNotes">
        <pc:chgData name="marcia scheideman" userId="6f481a02e59eaa42" providerId="LiveId" clId="{4F251B15-38C6-4398-AB01-10AFA23BAB44}" dt="2021-01-27T01:20:38.870" v="5003" actId="20577"/>
        <pc:sldMkLst>
          <pc:docMk/>
          <pc:sldMk cId="414779313" sldId="259"/>
        </pc:sldMkLst>
      </pc:sldChg>
      <pc:sldChg chg="modSp mod modNotes">
        <pc:chgData name="marcia scheideman" userId="6f481a02e59eaa42" providerId="LiveId" clId="{4F251B15-38C6-4398-AB01-10AFA23BAB44}" dt="2021-01-31T02:29:18.497" v="5260" actId="1076"/>
        <pc:sldMkLst>
          <pc:docMk/>
          <pc:sldMk cId="3870139991" sldId="260"/>
        </pc:sldMkLst>
        <pc:spChg chg="mod">
          <ac:chgData name="marcia scheideman" userId="6f481a02e59eaa42" providerId="LiveId" clId="{4F251B15-38C6-4398-AB01-10AFA23BAB44}" dt="2021-01-19T21:48:29.764" v="1191" actId="20577"/>
          <ac:spMkLst>
            <pc:docMk/>
            <pc:sldMk cId="3870139991" sldId="260"/>
            <ac:spMk id="4" creationId="{07CF6BFA-EEA1-4728-A142-D7F42AB44C23}"/>
          </ac:spMkLst>
        </pc:spChg>
      </pc:sldChg>
      <pc:sldChg chg="modNotes">
        <pc:chgData name="marcia scheideman" userId="6f481a02e59eaa42" providerId="LiveId" clId="{4F251B15-38C6-4398-AB01-10AFA23BAB44}" dt="2021-01-20T01:47:45.197" v="4773" actId="255"/>
        <pc:sldMkLst>
          <pc:docMk/>
          <pc:sldMk cId="2322660343" sldId="261"/>
        </pc:sldMkLst>
      </pc:sldChg>
      <pc:sldChg chg="modNotes">
        <pc:chgData name="marcia scheideman" userId="6f481a02e59eaa42" providerId="LiveId" clId="{4F251B15-38C6-4398-AB01-10AFA23BAB44}" dt="2021-01-27T01:30:17.962" v="5259" actId="20577"/>
        <pc:sldMkLst>
          <pc:docMk/>
          <pc:sldMk cId="2705740013" sldId="262"/>
        </pc:sldMkLst>
      </pc:sldChg>
      <pc:sldChg chg="modNotes">
        <pc:chgData name="marcia scheideman" userId="6f481a02e59eaa42" providerId="LiveId" clId="{4F251B15-38C6-4398-AB01-10AFA23BAB44}" dt="2021-01-24T02:27:01.019" v="4778" actId="20577"/>
        <pc:sldMkLst>
          <pc:docMk/>
          <pc:sldMk cId="390729191" sldId="263"/>
        </pc:sldMkLst>
      </pc:sldChg>
      <pc:sldChg chg="modNotes">
        <pc:chgData name="marcia scheideman" userId="6f481a02e59eaa42" providerId="LiveId" clId="{4F251B15-38C6-4398-AB01-10AFA23BAB44}" dt="2021-01-20T01:39:03.406" v="4651" actId="1076"/>
        <pc:sldMkLst>
          <pc:docMk/>
          <pc:sldMk cId="3944741598" sldId="264"/>
        </pc:sldMkLst>
      </pc:sldChg>
      <pc:sldChg chg="addSp modSp new mod setBg modNotes">
        <pc:chgData name="marcia scheideman" userId="6f481a02e59eaa42" providerId="LiveId" clId="{4F251B15-38C6-4398-AB01-10AFA23BAB44}" dt="2021-01-20T01:45:08.076" v="4766" actId="6549"/>
        <pc:sldMkLst>
          <pc:docMk/>
          <pc:sldMk cId="68976007" sldId="265"/>
        </pc:sldMkLst>
        <pc:spChg chg="mod">
          <ac:chgData name="marcia scheideman" userId="6f481a02e59eaa42" providerId="LiveId" clId="{4F251B15-38C6-4398-AB01-10AFA23BAB44}" dt="2021-01-19T21:48:23.058" v="1189" actId="20577"/>
          <ac:spMkLst>
            <pc:docMk/>
            <pc:sldMk cId="68976007" sldId="265"/>
            <ac:spMk id="2" creationId="{8E527ECE-C68F-4A1A-B108-6289BAFC0E65}"/>
          </ac:spMkLst>
        </pc:spChg>
        <pc:spChg chg="mod">
          <ac:chgData name="marcia scheideman" userId="6f481a02e59eaa42" providerId="LiveId" clId="{4F251B15-38C6-4398-AB01-10AFA23BAB44}" dt="2021-01-19T21:46:49.029" v="1176" actId="207"/>
          <ac:spMkLst>
            <pc:docMk/>
            <pc:sldMk cId="68976007" sldId="265"/>
            <ac:spMk id="3" creationId="{D5F50926-A6C9-4E0F-87F5-804D047D9DAA}"/>
          </ac:spMkLst>
        </pc:spChg>
        <pc:spChg chg="add">
          <ac:chgData name="marcia scheideman" userId="6f481a02e59eaa42" providerId="LiveId" clId="{4F251B15-38C6-4398-AB01-10AFA23BAB44}" dt="2021-01-19T21:45:17.043" v="1168" actId="26606"/>
          <ac:spMkLst>
            <pc:docMk/>
            <pc:sldMk cId="68976007" sldId="265"/>
            <ac:spMk id="8" creationId="{081EA652-8C6A-4E69-BEB9-170809474553}"/>
          </ac:spMkLst>
        </pc:spChg>
        <pc:spChg chg="add">
          <ac:chgData name="marcia scheideman" userId="6f481a02e59eaa42" providerId="LiveId" clId="{4F251B15-38C6-4398-AB01-10AFA23BAB44}" dt="2021-01-19T21:45:17.043" v="1168" actId="26606"/>
          <ac:spMkLst>
            <pc:docMk/>
            <pc:sldMk cId="68976007" sldId="265"/>
            <ac:spMk id="10" creationId="{5298780A-33B9-4EA2-8F67-DE68AD62841B}"/>
          </ac:spMkLst>
        </pc:spChg>
        <pc:spChg chg="add">
          <ac:chgData name="marcia scheideman" userId="6f481a02e59eaa42" providerId="LiveId" clId="{4F251B15-38C6-4398-AB01-10AFA23BAB44}" dt="2021-01-19T21:45:17.043" v="1168" actId="26606"/>
          <ac:spMkLst>
            <pc:docMk/>
            <pc:sldMk cId="68976007" sldId="265"/>
            <ac:spMk id="12" creationId="{7F488E8B-4E1E-4402-8935-D4E6C02615C7}"/>
          </ac:spMkLst>
        </pc:spChg>
        <pc:cxnChg chg="add">
          <ac:chgData name="marcia scheideman" userId="6f481a02e59eaa42" providerId="LiveId" clId="{4F251B15-38C6-4398-AB01-10AFA23BAB44}" dt="2021-01-19T21:45:17.043" v="1168" actId="26606"/>
          <ac:cxnSpMkLst>
            <pc:docMk/>
            <pc:sldMk cId="68976007" sldId="265"/>
            <ac:cxnSpMk id="14" creationId="{23AAC9B5-8015-485C-ACF9-A750390E9A56}"/>
          </ac:cxnSpMkLst>
        </pc:cxn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344E73-D929-4B02-BF71-DFAC7463FCF7}" type="doc">
      <dgm:prSet loTypeId="urn:microsoft.com/office/officeart/2016/7/layout/VerticalHollowActionList" loCatId="List" qsTypeId="urn:microsoft.com/office/officeart/2005/8/quickstyle/simple1" qsCatId="simple" csTypeId="urn:microsoft.com/office/officeart/2005/8/colors/colorful1" csCatId="colorful" phldr="1"/>
      <dgm:spPr/>
      <dgm:t>
        <a:bodyPr/>
        <a:lstStyle/>
        <a:p>
          <a:endParaRPr lang="en-US"/>
        </a:p>
      </dgm:t>
    </dgm:pt>
    <dgm:pt modelId="{8DF0F25B-4A8B-4212-8599-94C9A9A01A7F}">
      <dgm:prSet custT="1"/>
      <dgm:spPr>
        <a:solidFill>
          <a:srgbClr val="0070C0"/>
        </a:solidFill>
      </dgm:spPr>
      <dgm:t>
        <a:bodyPr/>
        <a:lstStyle/>
        <a:p>
          <a:r>
            <a:rPr lang="en-US" sz="4000" b="1" dirty="0"/>
            <a:t>Analyze</a:t>
          </a:r>
        </a:p>
      </dgm:t>
    </dgm:pt>
    <dgm:pt modelId="{B9188418-568C-48F1-8232-3AF6E20432CD}" type="parTrans" cxnId="{491A0D8A-57EC-4ED9-BDEF-51294E40A4C1}">
      <dgm:prSet/>
      <dgm:spPr/>
      <dgm:t>
        <a:bodyPr/>
        <a:lstStyle/>
        <a:p>
          <a:endParaRPr lang="en-US"/>
        </a:p>
      </dgm:t>
    </dgm:pt>
    <dgm:pt modelId="{17F85F68-8671-443B-ADFA-DACCE881BF9E}" type="sibTrans" cxnId="{491A0D8A-57EC-4ED9-BDEF-51294E40A4C1}">
      <dgm:prSet/>
      <dgm:spPr/>
      <dgm:t>
        <a:bodyPr/>
        <a:lstStyle/>
        <a:p>
          <a:endParaRPr lang="en-US"/>
        </a:p>
      </dgm:t>
    </dgm:pt>
    <dgm:pt modelId="{63FB34A4-17BA-40C9-9027-D22E3E6EFBBF}">
      <dgm:prSet custT="1"/>
      <dgm:spPr>
        <a:solidFill>
          <a:srgbClr val="92D050"/>
        </a:solidFill>
      </dgm:spPr>
      <dgm:t>
        <a:bodyPr/>
        <a:lstStyle/>
        <a:p>
          <a:r>
            <a:rPr lang="en-US" sz="3200" dirty="0"/>
            <a:t>Analyze ways to win support for new initiatives</a:t>
          </a:r>
        </a:p>
      </dgm:t>
    </dgm:pt>
    <dgm:pt modelId="{0FDEE18E-B7E9-46D9-AB20-41E889405988}" type="parTrans" cxnId="{784DAF20-8DD0-4E37-BD75-00D5B38ADD73}">
      <dgm:prSet/>
      <dgm:spPr/>
      <dgm:t>
        <a:bodyPr/>
        <a:lstStyle/>
        <a:p>
          <a:endParaRPr lang="en-US"/>
        </a:p>
      </dgm:t>
    </dgm:pt>
    <dgm:pt modelId="{3222422A-BDB5-46B9-85E0-099DF1398A17}" type="sibTrans" cxnId="{784DAF20-8DD0-4E37-BD75-00D5B38ADD73}">
      <dgm:prSet/>
      <dgm:spPr/>
      <dgm:t>
        <a:bodyPr/>
        <a:lstStyle/>
        <a:p>
          <a:endParaRPr lang="en-US"/>
        </a:p>
      </dgm:t>
    </dgm:pt>
    <dgm:pt modelId="{E246DBCA-4E20-47B3-8544-D2D9971D045C}">
      <dgm:prSet custT="1"/>
      <dgm:spPr>
        <a:solidFill>
          <a:srgbClr val="0070C0"/>
        </a:solidFill>
      </dgm:spPr>
      <dgm:t>
        <a:bodyPr/>
        <a:lstStyle/>
        <a:p>
          <a:r>
            <a:rPr lang="en-US" sz="4000" b="1" dirty="0"/>
            <a:t>Review</a:t>
          </a:r>
        </a:p>
      </dgm:t>
    </dgm:pt>
    <dgm:pt modelId="{2991BDEF-0A5D-437C-9E5C-FBC1681735BD}" type="parTrans" cxnId="{8CD4501A-2896-4B88-B633-5028D2C16453}">
      <dgm:prSet/>
      <dgm:spPr/>
      <dgm:t>
        <a:bodyPr/>
        <a:lstStyle/>
        <a:p>
          <a:endParaRPr lang="en-US"/>
        </a:p>
      </dgm:t>
    </dgm:pt>
    <dgm:pt modelId="{3DBECEDB-49C3-4C7B-8DF1-37A045C22DBC}" type="sibTrans" cxnId="{8CD4501A-2896-4B88-B633-5028D2C16453}">
      <dgm:prSet/>
      <dgm:spPr/>
      <dgm:t>
        <a:bodyPr/>
        <a:lstStyle/>
        <a:p>
          <a:endParaRPr lang="en-US"/>
        </a:p>
      </dgm:t>
    </dgm:pt>
    <dgm:pt modelId="{CC45274E-EAF8-4E54-90FF-7188B0D8059D}">
      <dgm:prSet custT="1"/>
      <dgm:spPr>
        <a:solidFill>
          <a:schemeClr val="accent2"/>
        </a:solidFill>
      </dgm:spPr>
      <dgm:t>
        <a:bodyPr/>
        <a:lstStyle/>
        <a:p>
          <a:r>
            <a:rPr lang="en-US" sz="2800" dirty="0"/>
            <a:t>Review Possible Options in Leading and Communication with Groups</a:t>
          </a:r>
        </a:p>
      </dgm:t>
    </dgm:pt>
    <dgm:pt modelId="{75DC45BC-B6D1-4496-B71E-ECA85645A765}" type="parTrans" cxnId="{0BED2D22-AC41-4B9D-BF41-882C001E6C6E}">
      <dgm:prSet/>
      <dgm:spPr/>
      <dgm:t>
        <a:bodyPr/>
        <a:lstStyle/>
        <a:p>
          <a:endParaRPr lang="en-US"/>
        </a:p>
      </dgm:t>
    </dgm:pt>
    <dgm:pt modelId="{FD00FC7C-6A5C-4779-9305-6B2C2C98FF80}" type="sibTrans" cxnId="{0BED2D22-AC41-4B9D-BF41-882C001E6C6E}">
      <dgm:prSet/>
      <dgm:spPr/>
      <dgm:t>
        <a:bodyPr/>
        <a:lstStyle/>
        <a:p>
          <a:endParaRPr lang="en-US"/>
        </a:p>
      </dgm:t>
    </dgm:pt>
    <dgm:pt modelId="{D8ADCA61-A022-4800-812C-CB211A89493C}">
      <dgm:prSet custT="1"/>
      <dgm:spPr>
        <a:solidFill>
          <a:srgbClr val="0070C0"/>
        </a:solidFill>
      </dgm:spPr>
      <dgm:t>
        <a:bodyPr/>
        <a:lstStyle/>
        <a:p>
          <a:r>
            <a:rPr lang="en-US" sz="4000" b="1" dirty="0"/>
            <a:t>Discuss</a:t>
          </a:r>
        </a:p>
      </dgm:t>
    </dgm:pt>
    <dgm:pt modelId="{4DA8BFA3-A411-46DF-AF87-59D9502BA5A2}" type="parTrans" cxnId="{206553BD-FF0B-42A1-96E0-E1B49601AA90}">
      <dgm:prSet/>
      <dgm:spPr/>
      <dgm:t>
        <a:bodyPr/>
        <a:lstStyle/>
        <a:p>
          <a:endParaRPr lang="en-US"/>
        </a:p>
      </dgm:t>
    </dgm:pt>
    <dgm:pt modelId="{57AAA1AB-9EBE-4188-A0AB-FB2B550862FF}" type="sibTrans" cxnId="{206553BD-FF0B-42A1-96E0-E1B49601AA90}">
      <dgm:prSet/>
      <dgm:spPr/>
      <dgm:t>
        <a:bodyPr/>
        <a:lstStyle/>
        <a:p>
          <a:endParaRPr lang="en-US"/>
        </a:p>
      </dgm:t>
    </dgm:pt>
    <dgm:pt modelId="{35977801-B5D4-4994-B8C3-5D3D1DC28601}">
      <dgm:prSet custT="1"/>
      <dgm:spPr>
        <a:solidFill>
          <a:schemeClr val="accent3"/>
        </a:solidFill>
      </dgm:spPr>
      <dgm:t>
        <a:bodyPr/>
        <a:lstStyle/>
        <a:p>
          <a:r>
            <a:rPr lang="en-US" sz="3200" dirty="0"/>
            <a:t>Discuss Ways in which to Build Coalitions</a:t>
          </a:r>
        </a:p>
      </dgm:t>
    </dgm:pt>
    <dgm:pt modelId="{CB2FCA55-6226-4D55-8C48-E161B8C12069}" type="parTrans" cxnId="{5215E622-F105-4913-BFA1-F1F6815C6D92}">
      <dgm:prSet/>
      <dgm:spPr/>
      <dgm:t>
        <a:bodyPr/>
        <a:lstStyle/>
        <a:p>
          <a:endParaRPr lang="en-US"/>
        </a:p>
      </dgm:t>
    </dgm:pt>
    <dgm:pt modelId="{8395DAD1-4B7A-4060-82A7-953E02F54845}" type="sibTrans" cxnId="{5215E622-F105-4913-BFA1-F1F6815C6D92}">
      <dgm:prSet/>
      <dgm:spPr/>
      <dgm:t>
        <a:bodyPr/>
        <a:lstStyle/>
        <a:p>
          <a:endParaRPr lang="en-US"/>
        </a:p>
      </dgm:t>
    </dgm:pt>
    <dgm:pt modelId="{41A18C62-342D-4554-952C-C92E921DDAA3}">
      <dgm:prSet custT="1"/>
      <dgm:spPr>
        <a:solidFill>
          <a:srgbClr val="0070C0"/>
        </a:solidFill>
      </dgm:spPr>
      <dgm:t>
        <a:bodyPr/>
        <a:lstStyle/>
        <a:p>
          <a:r>
            <a:rPr lang="en-US" sz="3200" b="1" dirty="0"/>
            <a:t>Understand</a:t>
          </a:r>
        </a:p>
      </dgm:t>
    </dgm:pt>
    <dgm:pt modelId="{35B2379F-537E-4FAD-B9C3-A6644A29FE05}" type="parTrans" cxnId="{1F3047FA-7F15-4FF0-A8ED-B53A2F512D0B}">
      <dgm:prSet/>
      <dgm:spPr/>
      <dgm:t>
        <a:bodyPr/>
        <a:lstStyle/>
        <a:p>
          <a:endParaRPr lang="en-US"/>
        </a:p>
      </dgm:t>
    </dgm:pt>
    <dgm:pt modelId="{EBA67EAC-10BA-4D18-9034-710D72C4C8B5}" type="sibTrans" cxnId="{1F3047FA-7F15-4FF0-A8ED-B53A2F512D0B}">
      <dgm:prSet/>
      <dgm:spPr/>
      <dgm:t>
        <a:bodyPr/>
        <a:lstStyle/>
        <a:p>
          <a:endParaRPr lang="en-US"/>
        </a:p>
      </dgm:t>
    </dgm:pt>
    <dgm:pt modelId="{5578F362-EB71-49F2-8C28-EA856B0FC88D}">
      <dgm:prSet custT="1"/>
      <dgm:spPr>
        <a:solidFill>
          <a:schemeClr val="accent4"/>
        </a:solidFill>
      </dgm:spPr>
      <dgm:t>
        <a:bodyPr/>
        <a:lstStyle/>
        <a:p>
          <a:r>
            <a:rPr lang="en-US" sz="3200" dirty="0"/>
            <a:t>Understand the Importance of Influence in Leadership</a:t>
          </a:r>
        </a:p>
      </dgm:t>
    </dgm:pt>
    <dgm:pt modelId="{5AD0FEEE-45BD-400D-9351-720FC9041CC0}" type="parTrans" cxnId="{23094283-324F-4467-8B7A-D8D36E2D9718}">
      <dgm:prSet/>
      <dgm:spPr/>
      <dgm:t>
        <a:bodyPr/>
        <a:lstStyle/>
        <a:p>
          <a:endParaRPr lang="en-US"/>
        </a:p>
      </dgm:t>
    </dgm:pt>
    <dgm:pt modelId="{B35E60E0-C609-4077-82B2-CBB1CC2C9F9D}" type="sibTrans" cxnId="{23094283-324F-4467-8B7A-D8D36E2D9718}">
      <dgm:prSet/>
      <dgm:spPr/>
      <dgm:t>
        <a:bodyPr/>
        <a:lstStyle/>
        <a:p>
          <a:endParaRPr lang="en-US"/>
        </a:p>
      </dgm:t>
    </dgm:pt>
    <dgm:pt modelId="{31B270F9-E3D3-444B-B61C-B4B7AB89DC88}" type="pres">
      <dgm:prSet presAssocID="{B4344E73-D929-4B02-BF71-DFAC7463FCF7}" presName="Name0" presStyleCnt="0">
        <dgm:presLayoutVars>
          <dgm:dir/>
          <dgm:animLvl val="lvl"/>
          <dgm:resizeHandles val="exact"/>
        </dgm:presLayoutVars>
      </dgm:prSet>
      <dgm:spPr/>
    </dgm:pt>
    <dgm:pt modelId="{5D34DFBC-56B1-4B19-804F-2EB5F038E3E4}" type="pres">
      <dgm:prSet presAssocID="{8DF0F25B-4A8B-4212-8599-94C9A9A01A7F}" presName="linNode" presStyleCnt="0"/>
      <dgm:spPr/>
    </dgm:pt>
    <dgm:pt modelId="{81F02C7B-40F4-4FBB-AEAA-C320CD73CBE7}" type="pres">
      <dgm:prSet presAssocID="{8DF0F25B-4A8B-4212-8599-94C9A9A01A7F}" presName="parentText" presStyleLbl="solidFgAcc1" presStyleIdx="0" presStyleCnt="4" custScaleX="172992">
        <dgm:presLayoutVars>
          <dgm:chMax val="1"/>
          <dgm:bulletEnabled/>
        </dgm:presLayoutVars>
      </dgm:prSet>
      <dgm:spPr/>
    </dgm:pt>
    <dgm:pt modelId="{C2646E4A-B35C-4426-A523-9626AC38437E}" type="pres">
      <dgm:prSet presAssocID="{8DF0F25B-4A8B-4212-8599-94C9A9A01A7F}" presName="descendantText" presStyleLbl="alignNode1" presStyleIdx="0" presStyleCnt="4">
        <dgm:presLayoutVars>
          <dgm:bulletEnabled/>
        </dgm:presLayoutVars>
      </dgm:prSet>
      <dgm:spPr/>
    </dgm:pt>
    <dgm:pt modelId="{15121F8F-F97D-4A01-8E04-7D6189A8EE09}" type="pres">
      <dgm:prSet presAssocID="{17F85F68-8671-443B-ADFA-DACCE881BF9E}" presName="sp" presStyleCnt="0"/>
      <dgm:spPr/>
    </dgm:pt>
    <dgm:pt modelId="{1B45A3D0-1108-46E6-9BCA-CDF0D285C8B6}" type="pres">
      <dgm:prSet presAssocID="{E246DBCA-4E20-47B3-8544-D2D9971D045C}" presName="linNode" presStyleCnt="0"/>
      <dgm:spPr/>
    </dgm:pt>
    <dgm:pt modelId="{85FA5EE1-C3D8-4DBC-8803-10317DF8BE11}" type="pres">
      <dgm:prSet presAssocID="{E246DBCA-4E20-47B3-8544-D2D9971D045C}" presName="parentText" presStyleLbl="solidFgAcc1" presStyleIdx="1" presStyleCnt="4" custScaleX="172592">
        <dgm:presLayoutVars>
          <dgm:chMax val="1"/>
          <dgm:bulletEnabled/>
        </dgm:presLayoutVars>
      </dgm:prSet>
      <dgm:spPr/>
    </dgm:pt>
    <dgm:pt modelId="{7879C4AC-F213-464E-84BF-D0F7C306F108}" type="pres">
      <dgm:prSet presAssocID="{E246DBCA-4E20-47B3-8544-D2D9971D045C}" presName="descendantText" presStyleLbl="alignNode1" presStyleIdx="1" presStyleCnt="4">
        <dgm:presLayoutVars>
          <dgm:bulletEnabled/>
        </dgm:presLayoutVars>
      </dgm:prSet>
      <dgm:spPr/>
    </dgm:pt>
    <dgm:pt modelId="{8118B3C7-CBB3-4226-B8F5-F8D0144AF149}" type="pres">
      <dgm:prSet presAssocID="{3DBECEDB-49C3-4C7B-8DF1-37A045C22DBC}" presName="sp" presStyleCnt="0"/>
      <dgm:spPr/>
    </dgm:pt>
    <dgm:pt modelId="{4839739E-F638-45B9-A53D-6B9EECCB4F44}" type="pres">
      <dgm:prSet presAssocID="{D8ADCA61-A022-4800-812C-CB211A89493C}" presName="linNode" presStyleCnt="0"/>
      <dgm:spPr/>
    </dgm:pt>
    <dgm:pt modelId="{C2E7558D-D9C1-42FF-99F3-945C759D85AC}" type="pres">
      <dgm:prSet presAssocID="{D8ADCA61-A022-4800-812C-CB211A89493C}" presName="parentText" presStyleLbl="solidFgAcc1" presStyleIdx="2" presStyleCnt="4" custScaleX="172650">
        <dgm:presLayoutVars>
          <dgm:chMax val="1"/>
          <dgm:bulletEnabled/>
        </dgm:presLayoutVars>
      </dgm:prSet>
      <dgm:spPr/>
    </dgm:pt>
    <dgm:pt modelId="{E0AE0334-E275-42A6-B190-34D7C3A465EB}" type="pres">
      <dgm:prSet presAssocID="{D8ADCA61-A022-4800-812C-CB211A89493C}" presName="descendantText" presStyleLbl="alignNode1" presStyleIdx="2" presStyleCnt="4">
        <dgm:presLayoutVars>
          <dgm:bulletEnabled/>
        </dgm:presLayoutVars>
      </dgm:prSet>
      <dgm:spPr/>
    </dgm:pt>
    <dgm:pt modelId="{D1DE2700-82D6-4E7E-8130-459E40C5EA7C}" type="pres">
      <dgm:prSet presAssocID="{57AAA1AB-9EBE-4188-A0AB-FB2B550862FF}" presName="sp" presStyleCnt="0"/>
      <dgm:spPr/>
    </dgm:pt>
    <dgm:pt modelId="{055018E8-0755-498E-BE5E-2C7FED5EF750}" type="pres">
      <dgm:prSet presAssocID="{41A18C62-342D-4554-952C-C92E921DDAA3}" presName="linNode" presStyleCnt="0"/>
      <dgm:spPr/>
    </dgm:pt>
    <dgm:pt modelId="{048FDAD3-9527-47CB-903B-75736543F266}" type="pres">
      <dgm:prSet presAssocID="{41A18C62-342D-4554-952C-C92E921DDAA3}" presName="parentText" presStyleLbl="solidFgAcc1" presStyleIdx="3" presStyleCnt="4" custScaleX="175859">
        <dgm:presLayoutVars>
          <dgm:chMax val="1"/>
          <dgm:bulletEnabled/>
        </dgm:presLayoutVars>
      </dgm:prSet>
      <dgm:spPr/>
    </dgm:pt>
    <dgm:pt modelId="{652DA268-61D8-4771-86AF-D9823ECB54B3}" type="pres">
      <dgm:prSet presAssocID="{41A18C62-342D-4554-952C-C92E921DDAA3}" presName="descendantText" presStyleLbl="alignNode1" presStyleIdx="3" presStyleCnt="4">
        <dgm:presLayoutVars>
          <dgm:bulletEnabled/>
        </dgm:presLayoutVars>
      </dgm:prSet>
      <dgm:spPr/>
    </dgm:pt>
  </dgm:ptLst>
  <dgm:cxnLst>
    <dgm:cxn modelId="{8CD4501A-2896-4B88-B633-5028D2C16453}" srcId="{B4344E73-D929-4B02-BF71-DFAC7463FCF7}" destId="{E246DBCA-4E20-47B3-8544-D2D9971D045C}" srcOrd="1" destOrd="0" parTransId="{2991BDEF-0A5D-437C-9E5C-FBC1681735BD}" sibTransId="{3DBECEDB-49C3-4C7B-8DF1-37A045C22DBC}"/>
    <dgm:cxn modelId="{06699E1A-DF21-44FE-8031-F043E607C761}" type="presOf" srcId="{8DF0F25B-4A8B-4212-8599-94C9A9A01A7F}" destId="{81F02C7B-40F4-4FBB-AEAA-C320CD73CBE7}" srcOrd="0" destOrd="0" presId="urn:microsoft.com/office/officeart/2016/7/layout/VerticalHollowActionList"/>
    <dgm:cxn modelId="{784DAF20-8DD0-4E37-BD75-00D5B38ADD73}" srcId="{8DF0F25B-4A8B-4212-8599-94C9A9A01A7F}" destId="{63FB34A4-17BA-40C9-9027-D22E3E6EFBBF}" srcOrd="0" destOrd="0" parTransId="{0FDEE18E-B7E9-46D9-AB20-41E889405988}" sibTransId="{3222422A-BDB5-46B9-85E0-099DF1398A17}"/>
    <dgm:cxn modelId="{0BED2D22-AC41-4B9D-BF41-882C001E6C6E}" srcId="{E246DBCA-4E20-47B3-8544-D2D9971D045C}" destId="{CC45274E-EAF8-4E54-90FF-7188B0D8059D}" srcOrd="0" destOrd="0" parTransId="{75DC45BC-B6D1-4496-B71E-ECA85645A765}" sibTransId="{FD00FC7C-6A5C-4779-9305-6B2C2C98FF80}"/>
    <dgm:cxn modelId="{5215E622-F105-4913-BFA1-F1F6815C6D92}" srcId="{D8ADCA61-A022-4800-812C-CB211A89493C}" destId="{35977801-B5D4-4994-B8C3-5D3D1DC28601}" srcOrd="0" destOrd="0" parTransId="{CB2FCA55-6226-4D55-8C48-E161B8C12069}" sibTransId="{8395DAD1-4B7A-4060-82A7-953E02F54845}"/>
    <dgm:cxn modelId="{9B5D0080-609F-45B9-BEBB-EBF9E2B5B7CA}" type="presOf" srcId="{41A18C62-342D-4554-952C-C92E921DDAA3}" destId="{048FDAD3-9527-47CB-903B-75736543F266}" srcOrd="0" destOrd="0" presId="urn:microsoft.com/office/officeart/2016/7/layout/VerticalHollowActionList"/>
    <dgm:cxn modelId="{23094283-324F-4467-8B7A-D8D36E2D9718}" srcId="{41A18C62-342D-4554-952C-C92E921DDAA3}" destId="{5578F362-EB71-49F2-8C28-EA856B0FC88D}" srcOrd="0" destOrd="0" parTransId="{5AD0FEEE-45BD-400D-9351-720FC9041CC0}" sibTransId="{B35E60E0-C609-4077-82B2-CBB1CC2C9F9D}"/>
    <dgm:cxn modelId="{33AA9089-F227-4524-8995-CCEA15BE35A5}" type="presOf" srcId="{63FB34A4-17BA-40C9-9027-D22E3E6EFBBF}" destId="{C2646E4A-B35C-4426-A523-9626AC38437E}" srcOrd="0" destOrd="0" presId="urn:microsoft.com/office/officeart/2016/7/layout/VerticalHollowActionList"/>
    <dgm:cxn modelId="{491A0D8A-57EC-4ED9-BDEF-51294E40A4C1}" srcId="{B4344E73-D929-4B02-BF71-DFAC7463FCF7}" destId="{8DF0F25B-4A8B-4212-8599-94C9A9A01A7F}" srcOrd="0" destOrd="0" parTransId="{B9188418-568C-48F1-8232-3AF6E20432CD}" sibTransId="{17F85F68-8671-443B-ADFA-DACCE881BF9E}"/>
    <dgm:cxn modelId="{45F9239C-09F2-4746-88D4-052B2EF88CE5}" type="presOf" srcId="{B4344E73-D929-4B02-BF71-DFAC7463FCF7}" destId="{31B270F9-E3D3-444B-B61C-B4B7AB89DC88}" srcOrd="0" destOrd="0" presId="urn:microsoft.com/office/officeart/2016/7/layout/VerticalHollowActionList"/>
    <dgm:cxn modelId="{8B8BF3A6-55A4-48F4-BA39-0E2262515C32}" type="presOf" srcId="{CC45274E-EAF8-4E54-90FF-7188B0D8059D}" destId="{7879C4AC-F213-464E-84BF-D0F7C306F108}" srcOrd="0" destOrd="0" presId="urn:microsoft.com/office/officeart/2016/7/layout/VerticalHollowActionList"/>
    <dgm:cxn modelId="{43A37FB4-4E0B-48A0-820F-CE5B704E6DB5}" type="presOf" srcId="{5578F362-EB71-49F2-8C28-EA856B0FC88D}" destId="{652DA268-61D8-4771-86AF-D9823ECB54B3}" srcOrd="0" destOrd="0" presId="urn:microsoft.com/office/officeart/2016/7/layout/VerticalHollowActionList"/>
    <dgm:cxn modelId="{206553BD-FF0B-42A1-96E0-E1B49601AA90}" srcId="{B4344E73-D929-4B02-BF71-DFAC7463FCF7}" destId="{D8ADCA61-A022-4800-812C-CB211A89493C}" srcOrd="2" destOrd="0" parTransId="{4DA8BFA3-A411-46DF-AF87-59D9502BA5A2}" sibTransId="{57AAA1AB-9EBE-4188-A0AB-FB2B550862FF}"/>
    <dgm:cxn modelId="{499396DA-4ECD-4651-94FF-4033490EEC66}" type="presOf" srcId="{D8ADCA61-A022-4800-812C-CB211A89493C}" destId="{C2E7558D-D9C1-42FF-99F3-945C759D85AC}" srcOrd="0" destOrd="0" presId="urn:microsoft.com/office/officeart/2016/7/layout/VerticalHollowActionList"/>
    <dgm:cxn modelId="{217928E4-0E9F-40CC-8222-8EAE8578CDAF}" type="presOf" srcId="{35977801-B5D4-4994-B8C3-5D3D1DC28601}" destId="{E0AE0334-E275-42A6-B190-34D7C3A465EB}" srcOrd="0" destOrd="0" presId="urn:microsoft.com/office/officeart/2016/7/layout/VerticalHollowActionList"/>
    <dgm:cxn modelId="{1F3047FA-7F15-4FF0-A8ED-B53A2F512D0B}" srcId="{B4344E73-D929-4B02-BF71-DFAC7463FCF7}" destId="{41A18C62-342D-4554-952C-C92E921DDAA3}" srcOrd="3" destOrd="0" parTransId="{35B2379F-537E-4FAD-B9C3-A6644A29FE05}" sibTransId="{EBA67EAC-10BA-4D18-9034-710D72C4C8B5}"/>
    <dgm:cxn modelId="{B3D95FFF-31BC-4FAE-B852-2139A17629D0}" type="presOf" srcId="{E246DBCA-4E20-47B3-8544-D2D9971D045C}" destId="{85FA5EE1-C3D8-4DBC-8803-10317DF8BE11}" srcOrd="0" destOrd="0" presId="urn:microsoft.com/office/officeart/2016/7/layout/VerticalHollowActionList"/>
    <dgm:cxn modelId="{E0DECA03-36DA-4B6E-A805-82A7D77C4A7D}" type="presParOf" srcId="{31B270F9-E3D3-444B-B61C-B4B7AB89DC88}" destId="{5D34DFBC-56B1-4B19-804F-2EB5F038E3E4}" srcOrd="0" destOrd="0" presId="urn:microsoft.com/office/officeart/2016/7/layout/VerticalHollowActionList"/>
    <dgm:cxn modelId="{F0BBB81A-0B55-48C3-84BF-94DBEC830B1C}" type="presParOf" srcId="{5D34DFBC-56B1-4B19-804F-2EB5F038E3E4}" destId="{81F02C7B-40F4-4FBB-AEAA-C320CD73CBE7}" srcOrd="0" destOrd="0" presId="urn:microsoft.com/office/officeart/2016/7/layout/VerticalHollowActionList"/>
    <dgm:cxn modelId="{6BD68A12-C494-49C5-80FA-020417BE99EA}" type="presParOf" srcId="{5D34DFBC-56B1-4B19-804F-2EB5F038E3E4}" destId="{C2646E4A-B35C-4426-A523-9626AC38437E}" srcOrd="1" destOrd="0" presId="urn:microsoft.com/office/officeart/2016/7/layout/VerticalHollowActionList"/>
    <dgm:cxn modelId="{E1274E09-CADA-4A04-92E6-17C058E09CD9}" type="presParOf" srcId="{31B270F9-E3D3-444B-B61C-B4B7AB89DC88}" destId="{15121F8F-F97D-4A01-8E04-7D6189A8EE09}" srcOrd="1" destOrd="0" presId="urn:microsoft.com/office/officeart/2016/7/layout/VerticalHollowActionList"/>
    <dgm:cxn modelId="{9BF901ED-2BCD-4B0F-857E-E42705344B2A}" type="presParOf" srcId="{31B270F9-E3D3-444B-B61C-B4B7AB89DC88}" destId="{1B45A3D0-1108-46E6-9BCA-CDF0D285C8B6}" srcOrd="2" destOrd="0" presId="urn:microsoft.com/office/officeart/2016/7/layout/VerticalHollowActionList"/>
    <dgm:cxn modelId="{1C1C0244-0FDC-4772-AA50-F14C2F04CDE1}" type="presParOf" srcId="{1B45A3D0-1108-46E6-9BCA-CDF0D285C8B6}" destId="{85FA5EE1-C3D8-4DBC-8803-10317DF8BE11}" srcOrd="0" destOrd="0" presId="urn:microsoft.com/office/officeart/2016/7/layout/VerticalHollowActionList"/>
    <dgm:cxn modelId="{53087C4B-64B6-42C0-92D0-CD8BE00BDBC2}" type="presParOf" srcId="{1B45A3D0-1108-46E6-9BCA-CDF0D285C8B6}" destId="{7879C4AC-F213-464E-84BF-D0F7C306F108}" srcOrd="1" destOrd="0" presId="urn:microsoft.com/office/officeart/2016/7/layout/VerticalHollowActionList"/>
    <dgm:cxn modelId="{2583D189-2532-43DB-B97E-76A7EFB2FC36}" type="presParOf" srcId="{31B270F9-E3D3-444B-B61C-B4B7AB89DC88}" destId="{8118B3C7-CBB3-4226-B8F5-F8D0144AF149}" srcOrd="3" destOrd="0" presId="urn:microsoft.com/office/officeart/2016/7/layout/VerticalHollowActionList"/>
    <dgm:cxn modelId="{86971536-FB1E-4461-B3CE-0676E32CA741}" type="presParOf" srcId="{31B270F9-E3D3-444B-B61C-B4B7AB89DC88}" destId="{4839739E-F638-45B9-A53D-6B9EECCB4F44}" srcOrd="4" destOrd="0" presId="urn:microsoft.com/office/officeart/2016/7/layout/VerticalHollowActionList"/>
    <dgm:cxn modelId="{5116F1C9-1CB7-43C1-9D42-B1AA1D6B3AD8}" type="presParOf" srcId="{4839739E-F638-45B9-A53D-6B9EECCB4F44}" destId="{C2E7558D-D9C1-42FF-99F3-945C759D85AC}" srcOrd="0" destOrd="0" presId="urn:microsoft.com/office/officeart/2016/7/layout/VerticalHollowActionList"/>
    <dgm:cxn modelId="{7153D6A5-6844-4431-82C5-DC6F77974D73}" type="presParOf" srcId="{4839739E-F638-45B9-A53D-6B9EECCB4F44}" destId="{E0AE0334-E275-42A6-B190-34D7C3A465EB}" srcOrd="1" destOrd="0" presId="urn:microsoft.com/office/officeart/2016/7/layout/VerticalHollowActionList"/>
    <dgm:cxn modelId="{42F153EF-1158-4144-8C2A-929DCDC096B0}" type="presParOf" srcId="{31B270F9-E3D3-444B-B61C-B4B7AB89DC88}" destId="{D1DE2700-82D6-4E7E-8130-459E40C5EA7C}" srcOrd="5" destOrd="0" presId="urn:microsoft.com/office/officeart/2016/7/layout/VerticalHollowActionList"/>
    <dgm:cxn modelId="{88E89D76-31FF-4A53-8102-0DB3C9C868DF}" type="presParOf" srcId="{31B270F9-E3D3-444B-B61C-B4B7AB89DC88}" destId="{055018E8-0755-498E-BE5E-2C7FED5EF750}" srcOrd="6" destOrd="0" presId="urn:microsoft.com/office/officeart/2016/7/layout/VerticalHollowActionList"/>
    <dgm:cxn modelId="{9D865C14-4D47-4D32-9600-6BA392098953}" type="presParOf" srcId="{055018E8-0755-498E-BE5E-2C7FED5EF750}" destId="{048FDAD3-9527-47CB-903B-75736543F266}" srcOrd="0" destOrd="0" presId="urn:microsoft.com/office/officeart/2016/7/layout/VerticalHollowActionList"/>
    <dgm:cxn modelId="{2ADD307A-9895-46A5-8280-1CD74E26ABE9}" type="presParOf" srcId="{055018E8-0755-498E-BE5E-2C7FED5EF750}" destId="{652DA268-61D8-4771-86AF-D9823ECB54B3}" srcOrd="1" destOrd="0" presId="urn:microsoft.com/office/officeart/2016/7/layout/VerticalHollow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AC9F87-7D23-4D85-9CC0-03F2E3B4FA6F}" type="doc">
      <dgm:prSet loTypeId="urn:microsoft.com/office/officeart/2016/7/layout/HorizontalActionList" loCatId="List" qsTypeId="urn:microsoft.com/office/officeart/2005/8/quickstyle/simple1" qsCatId="simple" csTypeId="urn:microsoft.com/office/officeart/2005/8/colors/accent1_2" csCatId="accent1" phldr="1"/>
      <dgm:spPr/>
      <dgm:t>
        <a:bodyPr/>
        <a:lstStyle/>
        <a:p>
          <a:endParaRPr lang="en-US"/>
        </a:p>
      </dgm:t>
    </dgm:pt>
    <dgm:pt modelId="{D5CBC954-F918-41AE-B82A-D3C3F6A615EC}">
      <dgm:prSet custT="1"/>
      <dgm:spPr>
        <a:solidFill>
          <a:srgbClr val="FFC000"/>
        </a:solidFill>
      </dgm:spPr>
      <dgm:t>
        <a:bodyPr/>
        <a:lstStyle/>
        <a:p>
          <a:r>
            <a:rPr lang="en-US" sz="2400" b="1" dirty="0">
              <a:solidFill>
                <a:srgbClr val="1D4971"/>
              </a:solidFill>
            </a:rPr>
            <a:t>Announce</a:t>
          </a:r>
        </a:p>
      </dgm:t>
    </dgm:pt>
    <dgm:pt modelId="{164FA83C-F367-4A0F-89D2-FD176858445C}" type="parTrans" cxnId="{1890B07F-FCAA-46D1-9E9B-49B73A5FD355}">
      <dgm:prSet/>
      <dgm:spPr/>
      <dgm:t>
        <a:bodyPr/>
        <a:lstStyle/>
        <a:p>
          <a:endParaRPr lang="en-US"/>
        </a:p>
      </dgm:t>
    </dgm:pt>
    <dgm:pt modelId="{5DC63F08-D426-49D7-A2AF-49CAE239443A}" type="sibTrans" cxnId="{1890B07F-FCAA-46D1-9E9B-49B73A5FD355}">
      <dgm:prSet/>
      <dgm:spPr/>
      <dgm:t>
        <a:bodyPr/>
        <a:lstStyle/>
        <a:p>
          <a:endParaRPr lang="en-US"/>
        </a:p>
      </dgm:t>
    </dgm:pt>
    <dgm:pt modelId="{7DFC04F2-887C-409C-B26E-DB3E385C4298}">
      <dgm:prSet custT="1"/>
      <dgm:spPr>
        <a:solidFill>
          <a:srgbClr val="FF9900">
            <a:alpha val="90000"/>
          </a:srgbClr>
        </a:solidFill>
      </dgm:spPr>
      <dgm:t>
        <a:bodyPr/>
        <a:lstStyle/>
        <a:p>
          <a:pPr algn="ctr"/>
          <a:r>
            <a:rPr lang="en-US" sz="2400" dirty="0">
              <a:solidFill>
                <a:srgbClr val="1D4971"/>
              </a:solidFill>
            </a:rPr>
            <a:t>Announce plan at club meeting</a:t>
          </a:r>
        </a:p>
      </dgm:t>
    </dgm:pt>
    <dgm:pt modelId="{A3F84D18-020E-4394-9EDB-5AF2F7210986}" type="parTrans" cxnId="{CF2B114C-8421-4C8B-9809-A157460E8022}">
      <dgm:prSet/>
      <dgm:spPr/>
      <dgm:t>
        <a:bodyPr/>
        <a:lstStyle/>
        <a:p>
          <a:endParaRPr lang="en-US"/>
        </a:p>
      </dgm:t>
    </dgm:pt>
    <dgm:pt modelId="{5EAFB0D9-4775-4FD1-9BCF-2ACFB2E8655B}" type="sibTrans" cxnId="{CF2B114C-8421-4C8B-9809-A157460E8022}">
      <dgm:prSet/>
      <dgm:spPr/>
      <dgm:t>
        <a:bodyPr/>
        <a:lstStyle/>
        <a:p>
          <a:endParaRPr lang="en-US"/>
        </a:p>
      </dgm:t>
    </dgm:pt>
    <dgm:pt modelId="{5A1FE169-92C5-4ADF-9535-7D3BC6263B7A}">
      <dgm:prSet custT="1"/>
      <dgm:spPr>
        <a:solidFill>
          <a:srgbClr val="FFC000"/>
        </a:solidFill>
      </dgm:spPr>
      <dgm:t>
        <a:bodyPr/>
        <a:lstStyle/>
        <a:p>
          <a:r>
            <a:rPr lang="en-US" sz="2400" b="1" dirty="0">
              <a:solidFill>
                <a:srgbClr val="1D4971"/>
              </a:solidFill>
            </a:rPr>
            <a:t>Seek out</a:t>
          </a:r>
        </a:p>
      </dgm:t>
    </dgm:pt>
    <dgm:pt modelId="{672DF634-D829-4F3B-8C2F-EDCA0BE81DCE}" type="parTrans" cxnId="{15C3ECA8-E1CA-4970-BA2A-C62B3F983285}">
      <dgm:prSet/>
      <dgm:spPr/>
      <dgm:t>
        <a:bodyPr/>
        <a:lstStyle/>
        <a:p>
          <a:endParaRPr lang="en-US"/>
        </a:p>
      </dgm:t>
    </dgm:pt>
    <dgm:pt modelId="{DD09BFEC-708D-4BD9-A84C-315462842400}" type="sibTrans" cxnId="{15C3ECA8-E1CA-4970-BA2A-C62B3F983285}">
      <dgm:prSet/>
      <dgm:spPr/>
      <dgm:t>
        <a:bodyPr/>
        <a:lstStyle/>
        <a:p>
          <a:endParaRPr lang="en-US"/>
        </a:p>
      </dgm:t>
    </dgm:pt>
    <dgm:pt modelId="{DDF2AAA0-44D3-4879-9870-6A65139EAA2F}">
      <dgm:prSet custT="1"/>
      <dgm:spPr>
        <a:solidFill>
          <a:srgbClr val="FF9900">
            <a:alpha val="90000"/>
          </a:srgbClr>
        </a:solidFill>
      </dgm:spPr>
      <dgm:t>
        <a:bodyPr/>
        <a:lstStyle/>
        <a:p>
          <a:pPr algn="ctr"/>
          <a:r>
            <a:rPr lang="en-US" sz="2400" dirty="0">
              <a:solidFill>
                <a:srgbClr val="1D4971"/>
              </a:solidFill>
            </a:rPr>
            <a:t>Seek out influential member as your champion</a:t>
          </a:r>
        </a:p>
      </dgm:t>
    </dgm:pt>
    <dgm:pt modelId="{773A54C1-354A-4360-AFF7-E2C8F9A81CC2}" type="parTrans" cxnId="{517B4D24-D16A-46A7-9079-363482462790}">
      <dgm:prSet/>
      <dgm:spPr/>
      <dgm:t>
        <a:bodyPr/>
        <a:lstStyle/>
        <a:p>
          <a:endParaRPr lang="en-US"/>
        </a:p>
      </dgm:t>
    </dgm:pt>
    <dgm:pt modelId="{5260C36B-5428-4D2A-A267-F8E72C4417C9}" type="sibTrans" cxnId="{517B4D24-D16A-46A7-9079-363482462790}">
      <dgm:prSet/>
      <dgm:spPr/>
      <dgm:t>
        <a:bodyPr/>
        <a:lstStyle/>
        <a:p>
          <a:endParaRPr lang="en-US"/>
        </a:p>
      </dgm:t>
    </dgm:pt>
    <dgm:pt modelId="{EE679A3B-4C38-4200-85DE-74D511BA3BD3}">
      <dgm:prSet custT="1"/>
      <dgm:spPr>
        <a:solidFill>
          <a:srgbClr val="FFC000"/>
        </a:solidFill>
      </dgm:spPr>
      <dgm:t>
        <a:bodyPr/>
        <a:lstStyle/>
        <a:p>
          <a:r>
            <a:rPr lang="en-US" sz="2400" b="1" dirty="0">
              <a:solidFill>
                <a:srgbClr val="1D4971"/>
              </a:solidFill>
            </a:rPr>
            <a:t>Talk</a:t>
          </a:r>
        </a:p>
      </dgm:t>
    </dgm:pt>
    <dgm:pt modelId="{51348B79-131E-45EE-A85B-6D306D1735A0}" type="parTrans" cxnId="{668BADEE-00BA-4C78-BB1C-9B6CC3FB0C3D}">
      <dgm:prSet/>
      <dgm:spPr/>
      <dgm:t>
        <a:bodyPr/>
        <a:lstStyle/>
        <a:p>
          <a:endParaRPr lang="en-US"/>
        </a:p>
      </dgm:t>
    </dgm:pt>
    <dgm:pt modelId="{814A15F8-9476-424D-871F-F1E29EECD1E4}" type="sibTrans" cxnId="{668BADEE-00BA-4C78-BB1C-9B6CC3FB0C3D}">
      <dgm:prSet/>
      <dgm:spPr/>
      <dgm:t>
        <a:bodyPr/>
        <a:lstStyle/>
        <a:p>
          <a:endParaRPr lang="en-US"/>
        </a:p>
      </dgm:t>
    </dgm:pt>
    <dgm:pt modelId="{CFC132FC-D3AB-4AE9-820B-FCC3D243CC74}">
      <dgm:prSet custT="1"/>
      <dgm:spPr>
        <a:solidFill>
          <a:srgbClr val="FF9900">
            <a:alpha val="90000"/>
          </a:srgbClr>
        </a:solidFill>
      </dgm:spPr>
      <dgm:t>
        <a:bodyPr/>
        <a:lstStyle/>
        <a:p>
          <a:pPr algn="ctr"/>
          <a:r>
            <a:rPr lang="en-US" sz="2400" dirty="0">
              <a:solidFill>
                <a:srgbClr val="1D4971"/>
              </a:solidFill>
            </a:rPr>
            <a:t>Talk to the club board</a:t>
          </a:r>
        </a:p>
      </dgm:t>
    </dgm:pt>
    <dgm:pt modelId="{89D72832-F9A0-40A4-B923-CADE0A97FF7D}" type="parTrans" cxnId="{1A3DC855-9491-4B85-9D67-2F3C49E5E10D}">
      <dgm:prSet/>
      <dgm:spPr/>
      <dgm:t>
        <a:bodyPr/>
        <a:lstStyle/>
        <a:p>
          <a:endParaRPr lang="en-US"/>
        </a:p>
      </dgm:t>
    </dgm:pt>
    <dgm:pt modelId="{EDD30CA9-8D98-479C-B6EA-E5D22CADB4C8}" type="sibTrans" cxnId="{1A3DC855-9491-4B85-9D67-2F3C49E5E10D}">
      <dgm:prSet/>
      <dgm:spPr/>
      <dgm:t>
        <a:bodyPr/>
        <a:lstStyle/>
        <a:p>
          <a:endParaRPr lang="en-US"/>
        </a:p>
      </dgm:t>
    </dgm:pt>
    <dgm:pt modelId="{0875744F-C4F3-4AA4-BBBF-C89225151B69}">
      <dgm:prSet custT="1"/>
      <dgm:spPr>
        <a:solidFill>
          <a:srgbClr val="FFC000"/>
        </a:solidFill>
      </dgm:spPr>
      <dgm:t>
        <a:bodyPr/>
        <a:lstStyle/>
        <a:p>
          <a:r>
            <a:rPr lang="en-US" sz="2400" b="1" dirty="0">
              <a:solidFill>
                <a:srgbClr val="1D4971"/>
              </a:solidFill>
            </a:rPr>
            <a:t>Consult</a:t>
          </a:r>
        </a:p>
      </dgm:t>
    </dgm:pt>
    <dgm:pt modelId="{E1EC36EF-8784-4F2E-95BA-F798393281F0}" type="parTrans" cxnId="{6E0869D9-D02D-448D-95DB-7023ED41317F}">
      <dgm:prSet/>
      <dgm:spPr/>
      <dgm:t>
        <a:bodyPr/>
        <a:lstStyle/>
        <a:p>
          <a:endParaRPr lang="en-US"/>
        </a:p>
      </dgm:t>
    </dgm:pt>
    <dgm:pt modelId="{BC843514-654D-4023-AAC8-FB9852D8388E}" type="sibTrans" cxnId="{6E0869D9-D02D-448D-95DB-7023ED41317F}">
      <dgm:prSet/>
      <dgm:spPr/>
      <dgm:t>
        <a:bodyPr/>
        <a:lstStyle/>
        <a:p>
          <a:endParaRPr lang="en-US"/>
        </a:p>
      </dgm:t>
    </dgm:pt>
    <dgm:pt modelId="{AA39254F-6E21-48D6-9BA5-FB2200982CC8}">
      <dgm:prSet custT="1"/>
      <dgm:spPr>
        <a:solidFill>
          <a:srgbClr val="FF9900">
            <a:alpha val="90000"/>
          </a:srgbClr>
        </a:solidFill>
      </dgm:spPr>
      <dgm:t>
        <a:bodyPr/>
        <a:lstStyle/>
        <a:p>
          <a:pPr algn="ctr"/>
          <a:r>
            <a:rPr lang="en-US" sz="2400" dirty="0">
              <a:solidFill>
                <a:srgbClr val="1D4971"/>
              </a:solidFill>
            </a:rPr>
            <a:t>Consult with the president and key officers</a:t>
          </a:r>
        </a:p>
      </dgm:t>
    </dgm:pt>
    <dgm:pt modelId="{6E732E44-D1B7-468D-B706-CF3F278267DF}" type="parTrans" cxnId="{844DBD31-973E-4735-8AAF-51522B2C2479}">
      <dgm:prSet/>
      <dgm:spPr/>
      <dgm:t>
        <a:bodyPr/>
        <a:lstStyle/>
        <a:p>
          <a:endParaRPr lang="en-US"/>
        </a:p>
      </dgm:t>
    </dgm:pt>
    <dgm:pt modelId="{A3BBCAB8-1AF7-4EAA-BFBC-4FE32F9A5893}" type="sibTrans" cxnId="{844DBD31-973E-4735-8AAF-51522B2C2479}">
      <dgm:prSet/>
      <dgm:spPr/>
      <dgm:t>
        <a:bodyPr/>
        <a:lstStyle/>
        <a:p>
          <a:endParaRPr lang="en-US"/>
        </a:p>
      </dgm:t>
    </dgm:pt>
    <dgm:pt modelId="{0A710982-25E3-4E0C-B39A-422F97145C78}">
      <dgm:prSet custT="1"/>
      <dgm:spPr>
        <a:solidFill>
          <a:srgbClr val="FFC000"/>
        </a:solidFill>
      </dgm:spPr>
      <dgm:t>
        <a:bodyPr/>
        <a:lstStyle/>
        <a:p>
          <a:r>
            <a:rPr lang="en-US" sz="2400" b="1" dirty="0">
              <a:solidFill>
                <a:srgbClr val="1D4971"/>
              </a:solidFill>
            </a:rPr>
            <a:t>Develop</a:t>
          </a:r>
        </a:p>
      </dgm:t>
    </dgm:pt>
    <dgm:pt modelId="{EA78839C-1633-496E-9CA1-81C230F13A51}" type="parTrans" cxnId="{D86871AC-8B9A-4BEB-B15D-EBDEEA42051B}">
      <dgm:prSet/>
      <dgm:spPr/>
      <dgm:t>
        <a:bodyPr/>
        <a:lstStyle/>
        <a:p>
          <a:endParaRPr lang="en-US"/>
        </a:p>
      </dgm:t>
    </dgm:pt>
    <dgm:pt modelId="{AAA71A88-484B-467F-B23C-0DAD9BC35B9B}" type="sibTrans" cxnId="{D86871AC-8B9A-4BEB-B15D-EBDEEA42051B}">
      <dgm:prSet/>
      <dgm:spPr/>
      <dgm:t>
        <a:bodyPr/>
        <a:lstStyle/>
        <a:p>
          <a:endParaRPr lang="en-US"/>
        </a:p>
      </dgm:t>
    </dgm:pt>
    <dgm:pt modelId="{82120700-EFEA-4953-89D8-083AE5CC497F}">
      <dgm:prSet custT="1"/>
      <dgm:spPr>
        <a:solidFill>
          <a:srgbClr val="FF9900">
            <a:alpha val="90000"/>
          </a:srgbClr>
        </a:solidFill>
      </dgm:spPr>
      <dgm:t>
        <a:bodyPr/>
        <a:lstStyle/>
        <a:p>
          <a:pPr algn="ctr"/>
          <a:r>
            <a:rPr lang="en-US" sz="2400" dirty="0">
              <a:solidFill>
                <a:srgbClr val="1D4971"/>
              </a:solidFill>
            </a:rPr>
            <a:t>Develop a plan to present</a:t>
          </a:r>
        </a:p>
      </dgm:t>
    </dgm:pt>
    <dgm:pt modelId="{E4E8B42E-D376-4BDC-99AB-398001EEA261}" type="parTrans" cxnId="{C7C5FE8D-9120-4622-898B-C974D2ED8D23}">
      <dgm:prSet/>
      <dgm:spPr/>
      <dgm:t>
        <a:bodyPr/>
        <a:lstStyle/>
        <a:p>
          <a:endParaRPr lang="en-US"/>
        </a:p>
      </dgm:t>
    </dgm:pt>
    <dgm:pt modelId="{2F90DEC0-9825-40C9-90CE-462B34E8EC4B}" type="sibTrans" cxnId="{C7C5FE8D-9120-4622-898B-C974D2ED8D23}">
      <dgm:prSet/>
      <dgm:spPr/>
      <dgm:t>
        <a:bodyPr/>
        <a:lstStyle/>
        <a:p>
          <a:endParaRPr lang="en-US"/>
        </a:p>
      </dgm:t>
    </dgm:pt>
    <dgm:pt modelId="{8EB2F558-C301-41BF-8B46-02EE06856652}" type="pres">
      <dgm:prSet presAssocID="{16AC9F87-7D23-4D85-9CC0-03F2E3B4FA6F}" presName="Name0" presStyleCnt="0">
        <dgm:presLayoutVars>
          <dgm:dir/>
          <dgm:animLvl val="lvl"/>
          <dgm:resizeHandles val="exact"/>
        </dgm:presLayoutVars>
      </dgm:prSet>
      <dgm:spPr/>
    </dgm:pt>
    <dgm:pt modelId="{7F900927-01F0-4DED-AC51-42580ABBF17D}" type="pres">
      <dgm:prSet presAssocID="{D5CBC954-F918-41AE-B82A-D3C3F6A615EC}" presName="composite" presStyleCnt="0"/>
      <dgm:spPr/>
    </dgm:pt>
    <dgm:pt modelId="{AE5DF9ED-8406-444C-B641-840DB65EEE7B}" type="pres">
      <dgm:prSet presAssocID="{D5CBC954-F918-41AE-B82A-D3C3F6A615EC}" presName="parTx" presStyleLbl="alignNode1" presStyleIdx="0" presStyleCnt="5">
        <dgm:presLayoutVars>
          <dgm:chMax val="0"/>
          <dgm:chPref val="0"/>
        </dgm:presLayoutVars>
      </dgm:prSet>
      <dgm:spPr/>
    </dgm:pt>
    <dgm:pt modelId="{EA86A03E-74BD-4201-BE70-836ED6531D0D}" type="pres">
      <dgm:prSet presAssocID="{D5CBC954-F918-41AE-B82A-D3C3F6A615EC}" presName="desTx" presStyleLbl="alignAccFollowNode1" presStyleIdx="0" presStyleCnt="5">
        <dgm:presLayoutVars/>
      </dgm:prSet>
      <dgm:spPr/>
    </dgm:pt>
    <dgm:pt modelId="{9377F09C-7F7C-4430-A62B-AF352DF64E9E}" type="pres">
      <dgm:prSet presAssocID="{5DC63F08-D426-49D7-A2AF-49CAE239443A}" presName="space" presStyleCnt="0"/>
      <dgm:spPr/>
    </dgm:pt>
    <dgm:pt modelId="{FF19F20E-3D18-4FFE-8EFF-C4D5CF1961F9}" type="pres">
      <dgm:prSet presAssocID="{5A1FE169-92C5-4ADF-9535-7D3BC6263B7A}" presName="composite" presStyleCnt="0"/>
      <dgm:spPr/>
    </dgm:pt>
    <dgm:pt modelId="{D43A0DAE-A7F5-4910-92F1-AD7C1F5EC3CB}" type="pres">
      <dgm:prSet presAssocID="{5A1FE169-92C5-4ADF-9535-7D3BC6263B7A}" presName="parTx" presStyleLbl="alignNode1" presStyleIdx="1" presStyleCnt="5">
        <dgm:presLayoutVars>
          <dgm:chMax val="0"/>
          <dgm:chPref val="0"/>
        </dgm:presLayoutVars>
      </dgm:prSet>
      <dgm:spPr/>
    </dgm:pt>
    <dgm:pt modelId="{CDB024A0-5B79-4FE1-B008-DB189EFE29A5}" type="pres">
      <dgm:prSet presAssocID="{5A1FE169-92C5-4ADF-9535-7D3BC6263B7A}" presName="desTx" presStyleLbl="alignAccFollowNode1" presStyleIdx="1" presStyleCnt="5">
        <dgm:presLayoutVars/>
      </dgm:prSet>
      <dgm:spPr/>
    </dgm:pt>
    <dgm:pt modelId="{9AE5DB40-62AF-42A8-A88A-32D6602DB83F}" type="pres">
      <dgm:prSet presAssocID="{DD09BFEC-708D-4BD9-A84C-315462842400}" presName="space" presStyleCnt="0"/>
      <dgm:spPr/>
    </dgm:pt>
    <dgm:pt modelId="{FDF317B4-9877-449F-9BCE-7899D0BC6EF7}" type="pres">
      <dgm:prSet presAssocID="{EE679A3B-4C38-4200-85DE-74D511BA3BD3}" presName="composite" presStyleCnt="0"/>
      <dgm:spPr/>
    </dgm:pt>
    <dgm:pt modelId="{6ACB14FA-FCB3-4779-BB2A-3CB6D8D3E12B}" type="pres">
      <dgm:prSet presAssocID="{EE679A3B-4C38-4200-85DE-74D511BA3BD3}" presName="parTx" presStyleLbl="alignNode1" presStyleIdx="2" presStyleCnt="5">
        <dgm:presLayoutVars>
          <dgm:chMax val="0"/>
          <dgm:chPref val="0"/>
        </dgm:presLayoutVars>
      </dgm:prSet>
      <dgm:spPr/>
    </dgm:pt>
    <dgm:pt modelId="{4D813B34-6AAD-4CDF-80CB-90F2D3B30BA5}" type="pres">
      <dgm:prSet presAssocID="{EE679A3B-4C38-4200-85DE-74D511BA3BD3}" presName="desTx" presStyleLbl="alignAccFollowNode1" presStyleIdx="2" presStyleCnt="5">
        <dgm:presLayoutVars/>
      </dgm:prSet>
      <dgm:spPr/>
    </dgm:pt>
    <dgm:pt modelId="{7D227676-F837-41A2-9DE8-D38C070E5EC5}" type="pres">
      <dgm:prSet presAssocID="{814A15F8-9476-424D-871F-F1E29EECD1E4}" presName="space" presStyleCnt="0"/>
      <dgm:spPr/>
    </dgm:pt>
    <dgm:pt modelId="{FC7FAF3A-9E01-4F68-A141-40ED7A054A96}" type="pres">
      <dgm:prSet presAssocID="{0875744F-C4F3-4AA4-BBBF-C89225151B69}" presName="composite" presStyleCnt="0"/>
      <dgm:spPr/>
    </dgm:pt>
    <dgm:pt modelId="{AC409556-AF49-4E9C-82F8-C462261F639D}" type="pres">
      <dgm:prSet presAssocID="{0875744F-C4F3-4AA4-BBBF-C89225151B69}" presName="parTx" presStyleLbl="alignNode1" presStyleIdx="3" presStyleCnt="5">
        <dgm:presLayoutVars>
          <dgm:chMax val="0"/>
          <dgm:chPref val="0"/>
        </dgm:presLayoutVars>
      </dgm:prSet>
      <dgm:spPr/>
    </dgm:pt>
    <dgm:pt modelId="{56CB26AF-2AC1-447C-8509-739B35729E46}" type="pres">
      <dgm:prSet presAssocID="{0875744F-C4F3-4AA4-BBBF-C89225151B69}" presName="desTx" presStyleLbl="alignAccFollowNode1" presStyleIdx="3" presStyleCnt="5">
        <dgm:presLayoutVars/>
      </dgm:prSet>
      <dgm:spPr/>
    </dgm:pt>
    <dgm:pt modelId="{A2DA3A51-1D08-40DE-8AC2-557A14ABF3AD}" type="pres">
      <dgm:prSet presAssocID="{BC843514-654D-4023-AAC8-FB9852D8388E}" presName="space" presStyleCnt="0"/>
      <dgm:spPr/>
    </dgm:pt>
    <dgm:pt modelId="{7EC9C0B8-9B44-4BA2-98F2-0C3E343E269B}" type="pres">
      <dgm:prSet presAssocID="{0A710982-25E3-4E0C-B39A-422F97145C78}" presName="composite" presStyleCnt="0"/>
      <dgm:spPr/>
    </dgm:pt>
    <dgm:pt modelId="{D2DDFFFC-4024-4A3A-A757-2E8C9E6428BF}" type="pres">
      <dgm:prSet presAssocID="{0A710982-25E3-4E0C-B39A-422F97145C78}" presName="parTx" presStyleLbl="alignNode1" presStyleIdx="4" presStyleCnt="5">
        <dgm:presLayoutVars>
          <dgm:chMax val="0"/>
          <dgm:chPref val="0"/>
        </dgm:presLayoutVars>
      </dgm:prSet>
      <dgm:spPr/>
    </dgm:pt>
    <dgm:pt modelId="{C709727B-0ADC-4B68-8698-4B0E4CA61E32}" type="pres">
      <dgm:prSet presAssocID="{0A710982-25E3-4E0C-B39A-422F97145C78}" presName="desTx" presStyleLbl="alignAccFollowNode1" presStyleIdx="4" presStyleCnt="5">
        <dgm:presLayoutVars/>
      </dgm:prSet>
      <dgm:spPr/>
    </dgm:pt>
  </dgm:ptLst>
  <dgm:cxnLst>
    <dgm:cxn modelId="{3AE56B11-F25A-48AA-9846-41D3BD03002A}" type="presOf" srcId="{D5CBC954-F918-41AE-B82A-D3C3F6A615EC}" destId="{AE5DF9ED-8406-444C-B641-840DB65EEE7B}" srcOrd="0" destOrd="0" presId="urn:microsoft.com/office/officeart/2016/7/layout/HorizontalActionList"/>
    <dgm:cxn modelId="{85FD4916-20C2-4A4C-A5B5-6078F6D53370}" type="presOf" srcId="{0A710982-25E3-4E0C-B39A-422F97145C78}" destId="{D2DDFFFC-4024-4A3A-A757-2E8C9E6428BF}" srcOrd="0" destOrd="0" presId="urn:microsoft.com/office/officeart/2016/7/layout/HorizontalActionList"/>
    <dgm:cxn modelId="{517B4D24-D16A-46A7-9079-363482462790}" srcId="{5A1FE169-92C5-4ADF-9535-7D3BC6263B7A}" destId="{DDF2AAA0-44D3-4879-9870-6A65139EAA2F}" srcOrd="0" destOrd="0" parTransId="{773A54C1-354A-4360-AFF7-E2C8F9A81CC2}" sibTransId="{5260C36B-5428-4D2A-A267-F8E72C4417C9}"/>
    <dgm:cxn modelId="{844DBD31-973E-4735-8AAF-51522B2C2479}" srcId="{0875744F-C4F3-4AA4-BBBF-C89225151B69}" destId="{AA39254F-6E21-48D6-9BA5-FB2200982CC8}" srcOrd="0" destOrd="0" parTransId="{6E732E44-D1B7-468D-B706-CF3F278267DF}" sibTransId="{A3BBCAB8-1AF7-4EAA-BFBC-4FE32F9A5893}"/>
    <dgm:cxn modelId="{CCFCE05E-9702-4FD0-A8C7-D89C86C26D3C}" type="presOf" srcId="{82120700-EFEA-4953-89D8-083AE5CC497F}" destId="{C709727B-0ADC-4B68-8698-4B0E4CA61E32}" srcOrd="0" destOrd="0" presId="urn:microsoft.com/office/officeart/2016/7/layout/HorizontalActionList"/>
    <dgm:cxn modelId="{CF2B114C-8421-4C8B-9809-A157460E8022}" srcId="{D5CBC954-F918-41AE-B82A-D3C3F6A615EC}" destId="{7DFC04F2-887C-409C-B26E-DB3E385C4298}" srcOrd="0" destOrd="0" parTransId="{A3F84D18-020E-4394-9EDB-5AF2F7210986}" sibTransId="{5EAFB0D9-4775-4FD1-9BCF-2ACFB2E8655B}"/>
    <dgm:cxn modelId="{1A3DC855-9491-4B85-9D67-2F3C49E5E10D}" srcId="{EE679A3B-4C38-4200-85DE-74D511BA3BD3}" destId="{CFC132FC-D3AB-4AE9-820B-FCC3D243CC74}" srcOrd="0" destOrd="0" parTransId="{89D72832-F9A0-40A4-B923-CADE0A97FF7D}" sibTransId="{EDD30CA9-8D98-479C-B6EA-E5D22CADB4C8}"/>
    <dgm:cxn modelId="{885FED55-33A3-4311-9FED-2A00FA08BF29}" type="presOf" srcId="{16AC9F87-7D23-4D85-9CC0-03F2E3B4FA6F}" destId="{8EB2F558-C301-41BF-8B46-02EE06856652}" srcOrd="0" destOrd="0" presId="urn:microsoft.com/office/officeart/2016/7/layout/HorizontalActionList"/>
    <dgm:cxn modelId="{64AE9377-4DEE-4480-82A1-78D0858FBCAC}" type="presOf" srcId="{AA39254F-6E21-48D6-9BA5-FB2200982CC8}" destId="{56CB26AF-2AC1-447C-8509-739B35729E46}" srcOrd="0" destOrd="0" presId="urn:microsoft.com/office/officeart/2016/7/layout/HorizontalActionList"/>
    <dgm:cxn modelId="{1890B07F-FCAA-46D1-9E9B-49B73A5FD355}" srcId="{16AC9F87-7D23-4D85-9CC0-03F2E3B4FA6F}" destId="{D5CBC954-F918-41AE-B82A-D3C3F6A615EC}" srcOrd="0" destOrd="0" parTransId="{164FA83C-F367-4A0F-89D2-FD176858445C}" sibTransId="{5DC63F08-D426-49D7-A2AF-49CAE239443A}"/>
    <dgm:cxn modelId="{83416C8B-E7D6-43E6-BDE5-C85A4E8AE970}" type="presOf" srcId="{CFC132FC-D3AB-4AE9-820B-FCC3D243CC74}" destId="{4D813B34-6AAD-4CDF-80CB-90F2D3B30BA5}" srcOrd="0" destOrd="0" presId="urn:microsoft.com/office/officeart/2016/7/layout/HorizontalActionList"/>
    <dgm:cxn modelId="{C7C5FE8D-9120-4622-898B-C974D2ED8D23}" srcId="{0A710982-25E3-4E0C-B39A-422F97145C78}" destId="{82120700-EFEA-4953-89D8-083AE5CC497F}" srcOrd="0" destOrd="0" parTransId="{E4E8B42E-D376-4BDC-99AB-398001EEA261}" sibTransId="{2F90DEC0-9825-40C9-90CE-462B34E8EC4B}"/>
    <dgm:cxn modelId="{15C3ECA8-E1CA-4970-BA2A-C62B3F983285}" srcId="{16AC9F87-7D23-4D85-9CC0-03F2E3B4FA6F}" destId="{5A1FE169-92C5-4ADF-9535-7D3BC6263B7A}" srcOrd="1" destOrd="0" parTransId="{672DF634-D829-4F3B-8C2F-EDCA0BE81DCE}" sibTransId="{DD09BFEC-708D-4BD9-A84C-315462842400}"/>
    <dgm:cxn modelId="{D86871AC-8B9A-4BEB-B15D-EBDEEA42051B}" srcId="{16AC9F87-7D23-4D85-9CC0-03F2E3B4FA6F}" destId="{0A710982-25E3-4E0C-B39A-422F97145C78}" srcOrd="4" destOrd="0" parTransId="{EA78839C-1633-496E-9CA1-81C230F13A51}" sibTransId="{AAA71A88-484B-467F-B23C-0DAD9BC35B9B}"/>
    <dgm:cxn modelId="{08F551AC-59E3-4653-A414-2E765C4E4EA9}" type="presOf" srcId="{DDF2AAA0-44D3-4879-9870-6A65139EAA2F}" destId="{CDB024A0-5B79-4FE1-B008-DB189EFE29A5}" srcOrd="0" destOrd="0" presId="urn:microsoft.com/office/officeart/2016/7/layout/HorizontalActionList"/>
    <dgm:cxn modelId="{ADC8EFB3-4E19-4408-9D20-C7D9C3BF8894}" type="presOf" srcId="{EE679A3B-4C38-4200-85DE-74D511BA3BD3}" destId="{6ACB14FA-FCB3-4779-BB2A-3CB6D8D3E12B}" srcOrd="0" destOrd="0" presId="urn:microsoft.com/office/officeart/2016/7/layout/HorizontalActionList"/>
    <dgm:cxn modelId="{9AD663BC-1B64-4C55-8872-5A21235373B0}" type="presOf" srcId="{7DFC04F2-887C-409C-B26E-DB3E385C4298}" destId="{EA86A03E-74BD-4201-BE70-836ED6531D0D}" srcOrd="0" destOrd="0" presId="urn:microsoft.com/office/officeart/2016/7/layout/HorizontalActionList"/>
    <dgm:cxn modelId="{AFD990C1-D5AB-4695-BAA1-CD6E68456032}" type="presOf" srcId="{0875744F-C4F3-4AA4-BBBF-C89225151B69}" destId="{AC409556-AF49-4E9C-82F8-C462261F639D}" srcOrd="0" destOrd="0" presId="urn:microsoft.com/office/officeart/2016/7/layout/HorizontalActionList"/>
    <dgm:cxn modelId="{6E0869D9-D02D-448D-95DB-7023ED41317F}" srcId="{16AC9F87-7D23-4D85-9CC0-03F2E3B4FA6F}" destId="{0875744F-C4F3-4AA4-BBBF-C89225151B69}" srcOrd="3" destOrd="0" parTransId="{E1EC36EF-8784-4F2E-95BA-F798393281F0}" sibTransId="{BC843514-654D-4023-AAC8-FB9852D8388E}"/>
    <dgm:cxn modelId="{46A44DE0-03AC-4400-AE90-EC3B61BF8868}" type="presOf" srcId="{5A1FE169-92C5-4ADF-9535-7D3BC6263B7A}" destId="{D43A0DAE-A7F5-4910-92F1-AD7C1F5EC3CB}" srcOrd="0" destOrd="0" presId="urn:microsoft.com/office/officeart/2016/7/layout/HorizontalActionList"/>
    <dgm:cxn modelId="{668BADEE-00BA-4C78-BB1C-9B6CC3FB0C3D}" srcId="{16AC9F87-7D23-4D85-9CC0-03F2E3B4FA6F}" destId="{EE679A3B-4C38-4200-85DE-74D511BA3BD3}" srcOrd="2" destOrd="0" parTransId="{51348B79-131E-45EE-A85B-6D306D1735A0}" sibTransId="{814A15F8-9476-424D-871F-F1E29EECD1E4}"/>
    <dgm:cxn modelId="{D243ED79-45D9-4F4F-B5D1-994551D920E3}" type="presParOf" srcId="{8EB2F558-C301-41BF-8B46-02EE06856652}" destId="{7F900927-01F0-4DED-AC51-42580ABBF17D}" srcOrd="0" destOrd="0" presId="urn:microsoft.com/office/officeart/2016/7/layout/HorizontalActionList"/>
    <dgm:cxn modelId="{7BA7FBDE-4975-4DB4-B3D5-71C55D787DA2}" type="presParOf" srcId="{7F900927-01F0-4DED-AC51-42580ABBF17D}" destId="{AE5DF9ED-8406-444C-B641-840DB65EEE7B}" srcOrd="0" destOrd="0" presId="urn:microsoft.com/office/officeart/2016/7/layout/HorizontalActionList"/>
    <dgm:cxn modelId="{F6594433-742C-4021-AF77-C0EC00CB4D15}" type="presParOf" srcId="{7F900927-01F0-4DED-AC51-42580ABBF17D}" destId="{EA86A03E-74BD-4201-BE70-836ED6531D0D}" srcOrd="1" destOrd="0" presId="urn:microsoft.com/office/officeart/2016/7/layout/HorizontalActionList"/>
    <dgm:cxn modelId="{A957D440-2191-45B2-92F9-DC898A30FF15}" type="presParOf" srcId="{8EB2F558-C301-41BF-8B46-02EE06856652}" destId="{9377F09C-7F7C-4430-A62B-AF352DF64E9E}" srcOrd="1" destOrd="0" presId="urn:microsoft.com/office/officeart/2016/7/layout/HorizontalActionList"/>
    <dgm:cxn modelId="{D28AF2C8-C6C3-4941-8FC9-7830708B42E3}" type="presParOf" srcId="{8EB2F558-C301-41BF-8B46-02EE06856652}" destId="{FF19F20E-3D18-4FFE-8EFF-C4D5CF1961F9}" srcOrd="2" destOrd="0" presId="urn:microsoft.com/office/officeart/2016/7/layout/HorizontalActionList"/>
    <dgm:cxn modelId="{C24BD4D9-D29C-4855-A465-C4B2D8310AF7}" type="presParOf" srcId="{FF19F20E-3D18-4FFE-8EFF-C4D5CF1961F9}" destId="{D43A0DAE-A7F5-4910-92F1-AD7C1F5EC3CB}" srcOrd="0" destOrd="0" presId="urn:microsoft.com/office/officeart/2016/7/layout/HorizontalActionList"/>
    <dgm:cxn modelId="{ADBC17B1-3EEA-4A57-91AB-BE7A8DD694BE}" type="presParOf" srcId="{FF19F20E-3D18-4FFE-8EFF-C4D5CF1961F9}" destId="{CDB024A0-5B79-4FE1-B008-DB189EFE29A5}" srcOrd="1" destOrd="0" presId="urn:microsoft.com/office/officeart/2016/7/layout/HorizontalActionList"/>
    <dgm:cxn modelId="{5000BD17-A7A9-484E-9CEC-6DE35243D994}" type="presParOf" srcId="{8EB2F558-C301-41BF-8B46-02EE06856652}" destId="{9AE5DB40-62AF-42A8-A88A-32D6602DB83F}" srcOrd="3" destOrd="0" presId="urn:microsoft.com/office/officeart/2016/7/layout/HorizontalActionList"/>
    <dgm:cxn modelId="{0E0BA5CD-02EC-4220-9DD5-E57A61591134}" type="presParOf" srcId="{8EB2F558-C301-41BF-8B46-02EE06856652}" destId="{FDF317B4-9877-449F-9BCE-7899D0BC6EF7}" srcOrd="4" destOrd="0" presId="urn:microsoft.com/office/officeart/2016/7/layout/HorizontalActionList"/>
    <dgm:cxn modelId="{D32BCC12-D0F2-42BB-A3C3-BD914F045999}" type="presParOf" srcId="{FDF317B4-9877-449F-9BCE-7899D0BC6EF7}" destId="{6ACB14FA-FCB3-4779-BB2A-3CB6D8D3E12B}" srcOrd="0" destOrd="0" presId="urn:microsoft.com/office/officeart/2016/7/layout/HorizontalActionList"/>
    <dgm:cxn modelId="{A8352470-9165-43AC-B901-1112BF5A09E6}" type="presParOf" srcId="{FDF317B4-9877-449F-9BCE-7899D0BC6EF7}" destId="{4D813B34-6AAD-4CDF-80CB-90F2D3B30BA5}" srcOrd="1" destOrd="0" presId="urn:microsoft.com/office/officeart/2016/7/layout/HorizontalActionList"/>
    <dgm:cxn modelId="{FDE36491-F6AE-49FA-853F-538C8171C016}" type="presParOf" srcId="{8EB2F558-C301-41BF-8B46-02EE06856652}" destId="{7D227676-F837-41A2-9DE8-D38C070E5EC5}" srcOrd="5" destOrd="0" presId="urn:microsoft.com/office/officeart/2016/7/layout/HorizontalActionList"/>
    <dgm:cxn modelId="{56318B8B-5C7B-4BDD-A5FF-1F04992B6FBE}" type="presParOf" srcId="{8EB2F558-C301-41BF-8B46-02EE06856652}" destId="{FC7FAF3A-9E01-4F68-A141-40ED7A054A96}" srcOrd="6" destOrd="0" presId="urn:microsoft.com/office/officeart/2016/7/layout/HorizontalActionList"/>
    <dgm:cxn modelId="{19F3B2C7-AF16-458D-A5AA-C1D8BA660FA8}" type="presParOf" srcId="{FC7FAF3A-9E01-4F68-A141-40ED7A054A96}" destId="{AC409556-AF49-4E9C-82F8-C462261F639D}" srcOrd="0" destOrd="0" presId="urn:microsoft.com/office/officeart/2016/7/layout/HorizontalActionList"/>
    <dgm:cxn modelId="{37E6D778-707A-4E24-AF10-F081D93E3879}" type="presParOf" srcId="{FC7FAF3A-9E01-4F68-A141-40ED7A054A96}" destId="{56CB26AF-2AC1-447C-8509-739B35729E46}" srcOrd="1" destOrd="0" presId="urn:microsoft.com/office/officeart/2016/7/layout/HorizontalActionList"/>
    <dgm:cxn modelId="{08811642-E948-4105-9597-EBB9D819895A}" type="presParOf" srcId="{8EB2F558-C301-41BF-8B46-02EE06856652}" destId="{A2DA3A51-1D08-40DE-8AC2-557A14ABF3AD}" srcOrd="7" destOrd="0" presId="urn:microsoft.com/office/officeart/2016/7/layout/HorizontalActionList"/>
    <dgm:cxn modelId="{F8A67C5D-9DE4-4765-90C1-A55C073727B9}" type="presParOf" srcId="{8EB2F558-C301-41BF-8B46-02EE06856652}" destId="{7EC9C0B8-9B44-4BA2-98F2-0C3E343E269B}" srcOrd="8" destOrd="0" presId="urn:microsoft.com/office/officeart/2016/7/layout/HorizontalActionList"/>
    <dgm:cxn modelId="{943BBA66-DAF1-4C12-82C5-81D477D9241B}" type="presParOf" srcId="{7EC9C0B8-9B44-4BA2-98F2-0C3E343E269B}" destId="{D2DDFFFC-4024-4A3A-A757-2E8C9E6428BF}" srcOrd="0" destOrd="0" presId="urn:microsoft.com/office/officeart/2016/7/layout/HorizontalActionList"/>
    <dgm:cxn modelId="{971A2918-7892-47AD-A231-81138E7CAED1}" type="presParOf" srcId="{7EC9C0B8-9B44-4BA2-98F2-0C3E343E269B}" destId="{C709727B-0ADC-4B68-8698-4B0E4CA61E32}" srcOrd="1" destOrd="0" presId="urn:microsoft.com/office/officeart/2016/7/layout/Horizontal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646E4A-B35C-4426-A523-9626AC38437E}">
      <dsp:nvSpPr>
        <dsp:cNvPr id="0" name=""/>
        <dsp:cNvSpPr/>
      </dsp:nvSpPr>
      <dsp:spPr>
        <a:xfrm>
          <a:off x="2278093" y="2826"/>
          <a:ext cx="5266643" cy="1463872"/>
        </a:xfrm>
        <a:prstGeom prst="rect">
          <a:avLst/>
        </a:prstGeom>
        <a:solidFill>
          <a:srgbClr val="92D050"/>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188" tIns="371824" rIns="102188" bIns="371824" numCol="1" spcCol="1270" anchor="ctr" anchorCtr="0">
          <a:noAutofit/>
        </a:bodyPr>
        <a:lstStyle/>
        <a:p>
          <a:pPr marL="0" lvl="0" indent="0" algn="l" defTabSz="1422400">
            <a:lnSpc>
              <a:spcPct val="90000"/>
            </a:lnSpc>
            <a:spcBef>
              <a:spcPct val="0"/>
            </a:spcBef>
            <a:spcAft>
              <a:spcPct val="35000"/>
            </a:spcAft>
            <a:buNone/>
          </a:pPr>
          <a:r>
            <a:rPr lang="en-US" sz="3200" kern="1200" dirty="0"/>
            <a:t>Analyze ways to win support for new initiatives</a:t>
          </a:r>
        </a:p>
      </dsp:txBody>
      <dsp:txXfrm>
        <a:off x="2278093" y="2826"/>
        <a:ext cx="5266643" cy="1463872"/>
      </dsp:txXfrm>
    </dsp:sp>
    <dsp:sp modelId="{81F02C7B-40F4-4FBB-AEAA-C320CD73CBE7}">
      <dsp:nvSpPr>
        <dsp:cNvPr id="0" name=""/>
        <dsp:cNvSpPr/>
      </dsp:nvSpPr>
      <dsp:spPr>
        <a:xfrm>
          <a:off x="375" y="2826"/>
          <a:ext cx="2277717" cy="1463872"/>
        </a:xfrm>
        <a:prstGeom prst="rect">
          <a:avLst/>
        </a:prstGeom>
        <a:solidFill>
          <a:srgbClr val="0070C0"/>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673" tIns="144598" rIns="69673" bIns="144598" numCol="1" spcCol="1270" anchor="ctr" anchorCtr="0">
          <a:noAutofit/>
        </a:bodyPr>
        <a:lstStyle/>
        <a:p>
          <a:pPr marL="0" lvl="0" indent="0" algn="ctr" defTabSz="1778000">
            <a:lnSpc>
              <a:spcPct val="90000"/>
            </a:lnSpc>
            <a:spcBef>
              <a:spcPct val="0"/>
            </a:spcBef>
            <a:spcAft>
              <a:spcPct val="35000"/>
            </a:spcAft>
            <a:buNone/>
          </a:pPr>
          <a:r>
            <a:rPr lang="en-US" sz="4000" b="1" kern="1200" dirty="0"/>
            <a:t>Analyze</a:t>
          </a:r>
        </a:p>
      </dsp:txBody>
      <dsp:txXfrm>
        <a:off x="375" y="2826"/>
        <a:ext cx="2277717" cy="1463872"/>
      </dsp:txXfrm>
    </dsp:sp>
    <dsp:sp modelId="{7879C4AC-F213-464E-84BF-D0F7C306F108}">
      <dsp:nvSpPr>
        <dsp:cNvPr id="0" name=""/>
        <dsp:cNvSpPr/>
      </dsp:nvSpPr>
      <dsp:spPr>
        <a:xfrm>
          <a:off x="2275371" y="1554530"/>
          <a:ext cx="5272541" cy="1463872"/>
        </a:xfrm>
        <a:prstGeom prst="rect">
          <a:avLst/>
        </a:prstGeom>
        <a:solidFill>
          <a:schemeClr val="accent2"/>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302" tIns="371824" rIns="102302" bIns="371824" numCol="1" spcCol="1270" anchor="ctr" anchorCtr="0">
          <a:noAutofit/>
        </a:bodyPr>
        <a:lstStyle/>
        <a:p>
          <a:pPr marL="0" lvl="0" indent="0" algn="l" defTabSz="1244600">
            <a:lnSpc>
              <a:spcPct val="90000"/>
            </a:lnSpc>
            <a:spcBef>
              <a:spcPct val="0"/>
            </a:spcBef>
            <a:spcAft>
              <a:spcPct val="35000"/>
            </a:spcAft>
            <a:buNone/>
          </a:pPr>
          <a:r>
            <a:rPr lang="en-US" sz="2800" kern="1200" dirty="0"/>
            <a:t>Review Possible Options in Leading and Communication with Groups</a:t>
          </a:r>
        </a:p>
      </dsp:txBody>
      <dsp:txXfrm>
        <a:off x="2275371" y="1554530"/>
        <a:ext cx="5272541" cy="1463872"/>
      </dsp:txXfrm>
    </dsp:sp>
    <dsp:sp modelId="{85FA5EE1-C3D8-4DBC-8803-10317DF8BE11}">
      <dsp:nvSpPr>
        <dsp:cNvPr id="0" name=""/>
        <dsp:cNvSpPr/>
      </dsp:nvSpPr>
      <dsp:spPr>
        <a:xfrm>
          <a:off x="375" y="1554530"/>
          <a:ext cx="2274995" cy="1463872"/>
        </a:xfrm>
        <a:prstGeom prst="rect">
          <a:avLst/>
        </a:prstGeom>
        <a:solidFill>
          <a:srgbClr val="0070C0"/>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751" tIns="144598" rIns="69751" bIns="144598" numCol="1" spcCol="1270" anchor="ctr" anchorCtr="0">
          <a:noAutofit/>
        </a:bodyPr>
        <a:lstStyle/>
        <a:p>
          <a:pPr marL="0" lvl="0" indent="0" algn="ctr" defTabSz="1778000">
            <a:lnSpc>
              <a:spcPct val="90000"/>
            </a:lnSpc>
            <a:spcBef>
              <a:spcPct val="0"/>
            </a:spcBef>
            <a:spcAft>
              <a:spcPct val="35000"/>
            </a:spcAft>
            <a:buNone/>
          </a:pPr>
          <a:r>
            <a:rPr lang="en-US" sz="4000" b="1" kern="1200" dirty="0"/>
            <a:t>Review</a:t>
          </a:r>
        </a:p>
      </dsp:txBody>
      <dsp:txXfrm>
        <a:off x="375" y="1554530"/>
        <a:ext cx="2274995" cy="1463872"/>
      </dsp:txXfrm>
    </dsp:sp>
    <dsp:sp modelId="{E0AE0334-E275-42A6-B190-34D7C3A465EB}">
      <dsp:nvSpPr>
        <dsp:cNvPr id="0" name=""/>
        <dsp:cNvSpPr/>
      </dsp:nvSpPr>
      <dsp:spPr>
        <a:xfrm>
          <a:off x="2276135" y="3106235"/>
          <a:ext cx="5272541" cy="1463872"/>
        </a:xfrm>
        <a:prstGeom prst="rect">
          <a:avLst/>
        </a:prstGeom>
        <a:solidFill>
          <a:schemeClr val="accent3"/>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302" tIns="371824" rIns="102302" bIns="371824" numCol="1" spcCol="1270" anchor="ctr" anchorCtr="0">
          <a:noAutofit/>
        </a:bodyPr>
        <a:lstStyle/>
        <a:p>
          <a:pPr marL="0" lvl="0" indent="0" algn="l" defTabSz="1422400">
            <a:lnSpc>
              <a:spcPct val="90000"/>
            </a:lnSpc>
            <a:spcBef>
              <a:spcPct val="0"/>
            </a:spcBef>
            <a:spcAft>
              <a:spcPct val="35000"/>
            </a:spcAft>
            <a:buNone/>
          </a:pPr>
          <a:r>
            <a:rPr lang="en-US" sz="3200" kern="1200" dirty="0"/>
            <a:t>Discuss Ways in which to Build Coalitions</a:t>
          </a:r>
        </a:p>
      </dsp:txBody>
      <dsp:txXfrm>
        <a:off x="2276135" y="3106235"/>
        <a:ext cx="5272541" cy="1463872"/>
      </dsp:txXfrm>
    </dsp:sp>
    <dsp:sp modelId="{C2E7558D-D9C1-42FF-99F3-945C759D85AC}">
      <dsp:nvSpPr>
        <dsp:cNvPr id="0" name=""/>
        <dsp:cNvSpPr/>
      </dsp:nvSpPr>
      <dsp:spPr>
        <a:xfrm>
          <a:off x="375" y="3106235"/>
          <a:ext cx="2275760" cy="1463872"/>
        </a:xfrm>
        <a:prstGeom prst="rect">
          <a:avLst/>
        </a:prstGeom>
        <a:solidFill>
          <a:srgbClr val="0070C0"/>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751" tIns="144598" rIns="69751" bIns="144598" numCol="1" spcCol="1270" anchor="ctr" anchorCtr="0">
          <a:noAutofit/>
        </a:bodyPr>
        <a:lstStyle/>
        <a:p>
          <a:pPr marL="0" lvl="0" indent="0" algn="ctr" defTabSz="1778000">
            <a:lnSpc>
              <a:spcPct val="90000"/>
            </a:lnSpc>
            <a:spcBef>
              <a:spcPct val="0"/>
            </a:spcBef>
            <a:spcAft>
              <a:spcPct val="35000"/>
            </a:spcAft>
            <a:buNone/>
          </a:pPr>
          <a:r>
            <a:rPr lang="en-US" sz="4000" b="1" kern="1200" dirty="0"/>
            <a:t>Discuss</a:t>
          </a:r>
        </a:p>
      </dsp:txBody>
      <dsp:txXfrm>
        <a:off x="375" y="3106235"/>
        <a:ext cx="2275760" cy="1463872"/>
      </dsp:txXfrm>
    </dsp:sp>
    <dsp:sp modelId="{652DA268-61D8-4771-86AF-D9823ECB54B3}">
      <dsp:nvSpPr>
        <dsp:cNvPr id="0" name=""/>
        <dsp:cNvSpPr/>
      </dsp:nvSpPr>
      <dsp:spPr>
        <a:xfrm>
          <a:off x="2305470" y="4657940"/>
          <a:ext cx="5243052" cy="1463872"/>
        </a:xfrm>
        <a:prstGeom prst="rect">
          <a:avLst/>
        </a:prstGeom>
        <a:solidFill>
          <a:schemeClr val="accent4"/>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730" tIns="371824" rIns="101730" bIns="371824" numCol="1" spcCol="1270" anchor="ctr" anchorCtr="0">
          <a:noAutofit/>
        </a:bodyPr>
        <a:lstStyle/>
        <a:p>
          <a:pPr marL="0" lvl="0" indent="0" algn="l" defTabSz="1422400">
            <a:lnSpc>
              <a:spcPct val="90000"/>
            </a:lnSpc>
            <a:spcBef>
              <a:spcPct val="0"/>
            </a:spcBef>
            <a:spcAft>
              <a:spcPct val="35000"/>
            </a:spcAft>
            <a:buNone/>
          </a:pPr>
          <a:r>
            <a:rPr lang="en-US" sz="3200" kern="1200" dirty="0"/>
            <a:t>Understand the Importance of Influence in Leadership</a:t>
          </a:r>
        </a:p>
      </dsp:txBody>
      <dsp:txXfrm>
        <a:off x="2305470" y="4657940"/>
        <a:ext cx="5243052" cy="1463872"/>
      </dsp:txXfrm>
    </dsp:sp>
    <dsp:sp modelId="{048FDAD3-9527-47CB-903B-75736543F266}">
      <dsp:nvSpPr>
        <dsp:cNvPr id="0" name=""/>
        <dsp:cNvSpPr/>
      </dsp:nvSpPr>
      <dsp:spPr>
        <a:xfrm>
          <a:off x="375" y="4657940"/>
          <a:ext cx="2305094" cy="1463872"/>
        </a:xfrm>
        <a:prstGeom prst="rect">
          <a:avLst/>
        </a:prstGeom>
        <a:solidFill>
          <a:srgbClr val="0070C0"/>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361" tIns="144598" rIns="69361" bIns="144598" numCol="1" spcCol="1270" anchor="ctr" anchorCtr="0">
          <a:noAutofit/>
        </a:bodyPr>
        <a:lstStyle/>
        <a:p>
          <a:pPr marL="0" lvl="0" indent="0" algn="ctr" defTabSz="1422400">
            <a:lnSpc>
              <a:spcPct val="90000"/>
            </a:lnSpc>
            <a:spcBef>
              <a:spcPct val="0"/>
            </a:spcBef>
            <a:spcAft>
              <a:spcPct val="35000"/>
            </a:spcAft>
            <a:buNone/>
          </a:pPr>
          <a:r>
            <a:rPr lang="en-US" sz="3200" b="1" kern="1200" dirty="0"/>
            <a:t>Understand</a:t>
          </a:r>
        </a:p>
      </dsp:txBody>
      <dsp:txXfrm>
        <a:off x="375" y="4657940"/>
        <a:ext cx="2305094" cy="14638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5DF9ED-8406-444C-B641-840DB65EEE7B}">
      <dsp:nvSpPr>
        <dsp:cNvPr id="0" name=""/>
        <dsp:cNvSpPr/>
      </dsp:nvSpPr>
      <dsp:spPr>
        <a:xfrm>
          <a:off x="13652" y="111872"/>
          <a:ext cx="1899224" cy="569767"/>
        </a:xfrm>
        <a:prstGeom prst="rect">
          <a:avLst/>
        </a:prstGeom>
        <a:solidFill>
          <a:srgbClr val="FFC0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0081" tIns="150081" rIns="150081" bIns="150081"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rgbClr val="1D4971"/>
              </a:solidFill>
            </a:rPr>
            <a:t>Announce</a:t>
          </a:r>
        </a:p>
      </dsp:txBody>
      <dsp:txXfrm>
        <a:off x="13652" y="111872"/>
        <a:ext cx="1899224" cy="569767"/>
      </dsp:txXfrm>
    </dsp:sp>
    <dsp:sp modelId="{EA86A03E-74BD-4201-BE70-836ED6531D0D}">
      <dsp:nvSpPr>
        <dsp:cNvPr id="0" name=""/>
        <dsp:cNvSpPr/>
      </dsp:nvSpPr>
      <dsp:spPr>
        <a:xfrm>
          <a:off x="13652" y="681639"/>
          <a:ext cx="1899224" cy="2072425"/>
        </a:xfrm>
        <a:prstGeom prst="rect">
          <a:avLst/>
        </a:prstGeom>
        <a:solidFill>
          <a:srgbClr val="FF9900">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7601" tIns="187601" rIns="187601" bIns="187601" numCol="1" spcCol="1270" anchor="t" anchorCtr="0">
          <a:noAutofit/>
        </a:bodyPr>
        <a:lstStyle/>
        <a:p>
          <a:pPr marL="0" lvl="0" indent="0" algn="ctr" defTabSz="1066800">
            <a:lnSpc>
              <a:spcPct val="90000"/>
            </a:lnSpc>
            <a:spcBef>
              <a:spcPct val="0"/>
            </a:spcBef>
            <a:spcAft>
              <a:spcPct val="35000"/>
            </a:spcAft>
            <a:buNone/>
          </a:pPr>
          <a:r>
            <a:rPr lang="en-US" sz="2400" kern="1200" dirty="0">
              <a:solidFill>
                <a:srgbClr val="1D4971"/>
              </a:solidFill>
            </a:rPr>
            <a:t>Announce plan at club meeting</a:t>
          </a:r>
        </a:p>
      </dsp:txBody>
      <dsp:txXfrm>
        <a:off x="13652" y="681639"/>
        <a:ext cx="1899224" cy="2072425"/>
      </dsp:txXfrm>
    </dsp:sp>
    <dsp:sp modelId="{D43A0DAE-A7F5-4910-92F1-AD7C1F5EC3CB}">
      <dsp:nvSpPr>
        <dsp:cNvPr id="0" name=""/>
        <dsp:cNvSpPr/>
      </dsp:nvSpPr>
      <dsp:spPr>
        <a:xfrm>
          <a:off x="2020666" y="111872"/>
          <a:ext cx="1899224" cy="569767"/>
        </a:xfrm>
        <a:prstGeom prst="rect">
          <a:avLst/>
        </a:prstGeom>
        <a:solidFill>
          <a:srgbClr val="FFC0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0081" tIns="150081" rIns="150081" bIns="150081"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rgbClr val="1D4971"/>
              </a:solidFill>
            </a:rPr>
            <a:t>Seek out</a:t>
          </a:r>
        </a:p>
      </dsp:txBody>
      <dsp:txXfrm>
        <a:off x="2020666" y="111872"/>
        <a:ext cx="1899224" cy="569767"/>
      </dsp:txXfrm>
    </dsp:sp>
    <dsp:sp modelId="{CDB024A0-5B79-4FE1-B008-DB189EFE29A5}">
      <dsp:nvSpPr>
        <dsp:cNvPr id="0" name=""/>
        <dsp:cNvSpPr/>
      </dsp:nvSpPr>
      <dsp:spPr>
        <a:xfrm>
          <a:off x="2020666" y="681639"/>
          <a:ext cx="1899224" cy="2072425"/>
        </a:xfrm>
        <a:prstGeom prst="rect">
          <a:avLst/>
        </a:prstGeom>
        <a:solidFill>
          <a:srgbClr val="FF9900">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7601" tIns="187601" rIns="187601" bIns="187601" numCol="1" spcCol="1270" anchor="t" anchorCtr="0">
          <a:noAutofit/>
        </a:bodyPr>
        <a:lstStyle/>
        <a:p>
          <a:pPr marL="0" lvl="0" indent="0" algn="ctr" defTabSz="1066800">
            <a:lnSpc>
              <a:spcPct val="90000"/>
            </a:lnSpc>
            <a:spcBef>
              <a:spcPct val="0"/>
            </a:spcBef>
            <a:spcAft>
              <a:spcPct val="35000"/>
            </a:spcAft>
            <a:buNone/>
          </a:pPr>
          <a:r>
            <a:rPr lang="en-US" sz="2400" kern="1200" dirty="0">
              <a:solidFill>
                <a:srgbClr val="1D4971"/>
              </a:solidFill>
            </a:rPr>
            <a:t>Seek out influential member as your champion</a:t>
          </a:r>
        </a:p>
      </dsp:txBody>
      <dsp:txXfrm>
        <a:off x="2020666" y="681639"/>
        <a:ext cx="1899224" cy="2072425"/>
      </dsp:txXfrm>
    </dsp:sp>
    <dsp:sp modelId="{6ACB14FA-FCB3-4779-BB2A-3CB6D8D3E12B}">
      <dsp:nvSpPr>
        <dsp:cNvPr id="0" name=""/>
        <dsp:cNvSpPr/>
      </dsp:nvSpPr>
      <dsp:spPr>
        <a:xfrm>
          <a:off x="4027679" y="111872"/>
          <a:ext cx="1899224" cy="569767"/>
        </a:xfrm>
        <a:prstGeom prst="rect">
          <a:avLst/>
        </a:prstGeom>
        <a:solidFill>
          <a:srgbClr val="FFC0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0081" tIns="150081" rIns="150081" bIns="150081"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rgbClr val="1D4971"/>
              </a:solidFill>
            </a:rPr>
            <a:t>Talk</a:t>
          </a:r>
        </a:p>
      </dsp:txBody>
      <dsp:txXfrm>
        <a:off x="4027679" y="111872"/>
        <a:ext cx="1899224" cy="569767"/>
      </dsp:txXfrm>
    </dsp:sp>
    <dsp:sp modelId="{4D813B34-6AAD-4CDF-80CB-90F2D3B30BA5}">
      <dsp:nvSpPr>
        <dsp:cNvPr id="0" name=""/>
        <dsp:cNvSpPr/>
      </dsp:nvSpPr>
      <dsp:spPr>
        <a:xfrm>
          <a:off x="4027679" y="681639"/>
          <a:ext cx="1899224" cy="2072425"/>
        </a:xfrm>
        <a:prstGeom prst="rect">
          <a:avLst/>
        </a:prstGeom>
        <a:solidFill>
          <a:srgbClr val="FF9900">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7601" tIns="187601" rIns="187601" bIns="187601" numCol="1" spcCol="1270" anchor="t" anchorCtr="0">
          <a:noAutofit/>
        </a:bodyPr>
        <a:lstStyle/>
        <a:p>
          <a:pPr marL="0" lvl="0" indent="0" algn="ctr" defTabSz="1066800">
            <a:lnSpc>
              <a:spcPct val="90000"/>
            </a:lnSpc>
            <a:spcBef>
              <a:spcPct val="0"/>
            </a:spcBef>
            <a:spcAft>
              <a:spcPct val="35000"/>
            </a:spcAft>
            <a:buNone/>
          </a:pPr>
          <a:r>
            <a:rPr lang="en-US" sz="2400" kern="1200" dirty="0">
              <a:solidFill>
                <a:srgbClr val="1D4971"/>
              </a:solidFill>
            </a:rPr>
            <a:t>Talk to the club board</a:t>
          </a:r>
        </a:p>
      </dsp:txBody>
      <dsp:txXfrm>
        <a:off x="4027679" y="681639"/>
        <a:ext cx="1899224" cy="2072425"/>
      </dsp:txXfrm>
    </dsp:sp>
    <dsp:sp modelId="{AC409556-AF49-4E9C-82F8-C462261F639D}">
      <dsp:nvSpPr>
        <dsp:cNvPr id="0" name=""/>
        <dsp:cNvSpPr/>
      </dsp:nvSpPr>
      <dsp:spPr>
        <a:xfrm>
          <a:off x="6034692" y="111872"/>
          <a:ext cx="1899224" cy="569767"/>
        </a:xfrm>
        <a:prstGeom prst="rect">
          <a:avLst/>
        </a:prstGeom>
        <a:solidFill>
          <a:srgbClr val="FFC0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0081" tIns="150081" rIns="150081" bIns="150081"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rgbClr val="1D4971"/>
              </a:solidFill>
            </a:rPr>
            <a:t>Consult</a:t>
          </a:r>
        </a:p>
      </dsp:txBody>
      <dsp:txXfrm>
        <a:off x="6034692" y="111872"/>
        <a:ext cx="1899224" cy="569767"/>
      </dsp:txXfrm>
    </dsp:sp>
    <dsp:sp modelId="{56CB26AF-2AC1-447C-8509-739B35729E46}">
      <dsp:nvSpPr>
        <dsp:cNvPr id="0" name=""/>
        <dsp:cNvSpPr/>
      </dsp:nvSpPr>
      <dsp:spPr>
        <a:xfrm>
          <a:off x="6034692" y="681639"/>
          <a:ext cx="1899224" cy="2072425"/>
        </a:xfrm>
        <a:prstGeom prst="rect">
          <a:avLst/>
        </a:prstGeom>
        <a:solidFill>
          <a:srgbClr val="FF9900">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7601" tIns="187601" rIns="187601" bIns="187601" numCol="1" spcCol="1270" anchor="t" anchorCtr="0">
          <a:noAutofit/>
        </a:bodyPr>
        <a:lstStyle/>
        <a:p>
          <a:pPr marL="0" lvl="0" indent="0" algn="ctr" defTabSz="1066800">
            <a:lnSpc>
              <a:spcPct val="90000"/>
            </a:lnSpc>
            <a:spcBef>
              <a:spcPct val="0"/>
            </a:spcBef>
            <a:spcAft>
              <a:spcPct val="35000"/>
            </a:spcAft>
            <a:buNone/>
          </a:pPr>
          <a:r>
            <a:rPr lang="en-US" sz="2400" kern="1200" dirty="0">
              <a:solidFill>
                <a:srgbClr val="1D4971"/>
              </a:solidFill>
            </a:rPr>
            <a:t>Consult with the president and key officers</a:t>
          </a:r>
        </a:p>
      </dsp:txBody>
      <dsp:txXfrm>
        <a:off x="6034692" y="681639"/>
        <a:ext cx="1899224" cy="2072425"/>
      </dsp:txXfrm>
    </dsp:sp>
    <dsp:sp modelId="{D2DDFFFC-4024-4A3A-A757-2E8C9E6428BF}">
      <dsp:nvSpPr>
        <dsp:cNvPr id="0" name=""/>
        <dsp:cNvSpPr/>
      </dsp:nvSpPr>
      <dsp:spPr>
        <a:xfrm>
          <a:off x="8041706" y="111872"/>
          <a:ext cx="1899224" cy="569767"/>
        </a:xfrm>
        <a:prstGeom prst="rect">
          <a:avLst/>
        </a:prstGeom>
        <a:solidFill>
          <a:srgbClr val="FFC0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0081" tIns="150081" rIns="150081" bIns="150081"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rgbClr val="1D4971"/>
              </a:solidFill>
            </a:rPr>
            <a:t>Develop</a:t>
          </a:r>
        </a:p>
      </dsp:txBody>
      <dsp:txXfrm>
        <a:off x="8041706" y="111872"/>
        <a:ext cx="1899224" cy="569767"/>
      </dsp:txXfrm>
    </dsp:sp>
    <dsp:sp modelId="{C709727B-0ADC-4B68-8698-4B0E4CA61E32}">
      <dsp:nvSpPr>
        <dsp:cNvPr id="0" name=""/>
        <dsp:cNvSpPr/>
      </dsp:nvSpPr>
      <dsp:spPr>
        <a:xfrm>
          <a:off x="8041706" y="681639"/>
          <a:ext cx="1899224" cy="2072425"/>
        </a:xfrm>
        <a:prstGeom prst="rect">
          <a:avLst/>
        </a:prstGeom>
        <a:solidFill>
          <a:srgbClr val="FF9900">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7601" tIns="187601" rIns="187601" bIns="187601" numCol="1" spcCol="1270" anchor="t" anchorCtr="0">
          <a:noAutofit/>
        </a:bodyPr>
        <a:lstStyle/>
        <a:p>
          <a:pPr marL="0" lvl="0" indent="0" algn="ctr" defTabSz="1066800">
            <a:lnSpc>
              <a:spcPct val="90000"/>
            </a:lnSpc>
            <a:spcBef>
              <a:spcPct val="0"/>
            </a:spcBef>
            <a:spcAft>
              <a:spcPct val="35000"/>
            </a:spcAft>
            <a:buNone/>
          </a:pPr>
          <a:r>
            <a:rPr lang="en-US" sz="2400" kern="1200" dirty="0">
              <a:solidFill>
                <a:srgbClr val="1D4971"/>
              </a:solidFill>
            </a:rPr>
            <a:t>Develop a plan to present</a:t>
          </a:r>
        </a:p>
      </dsp:txBody>
      <dsp:txXfrm>
        <a:off x="8041706" y="681639"/>
        <a:ext cx="1899224" cy="2072425"/>
      </dsp:txXfrm>
    </dsp:sp>
  </dsp:spTree>
</dsp:drawing>
</file>

<file path=ppt/diagrams/layout1.xml><?xml version="1.0" encoding="utf-8"?>
<dgm:layoutDef xmlns:dgm="http://schemas.openxmlformats.org/drawingml/2006/diagram" xmlns:a="http://schemas.openxmlformats.org/drawingml/2006/main" uniqueId="urn:microsoft.com/office/officeart/2016/7/layout/VerticalHollowActionList">
  <dgm:title val="Vertical Hollow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solidFgAcc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HorizontalActionList">
  <dgm:title val="Horizontal Action List"/>
  <dgm:desc val="Used to show non-sequential or grouped lists of information. Works well with large amounts of text. All text has the same level of emphasis, and direction is not implied."/>
  <dgm:catLst>
    <dgm:cat type="list"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fact="0.6"/>
      <dgm:constr type="h" for="des" forName="composite" op="equ"/>
      <dgm:constr type="w" for="ch" forName="composite" refType="w"/>
      <dgm:constr type="w" for="des" forName="parTx"/>
      <dgm:constr type="h" for="des" forName="parTx" op="equ"/>
      <dgm:constr type="w" for="des" forName="desTx"/>
      <dgm:constr type="primFontSz" for="des" forName="parTx" val="54"/>
      <dgm:constr type="primFontSz" for="des" forName="desTx" refType="primFontSz" refFor="des" refForName="parTx" op="lte" fact="0.75"/>
      <dgm:constr type="h" for="des" forName="desTx" op="equ"/>
      <dgm:constr type="w" for="ch" forName="space" op="equ" val="3"/>
    </dgm:constrLst>
    <dgm:ruleLst>
      <dgm:rule type="w" for="ch" forName="composite" val="0" fact="NaN" max="NaN"/>
    </dgm:ruleLst>
    <dgm:forEach name="Name6"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varLst>
          <dgm:alg type="tx"/>
          <dgm:shape xmlns:r="http://schemas.openxmlformats.org/officeDocument/2006/relationships" type="rect" r:blip="">
            <dgm:adjLst/>
          </dgm:shape>
          <dgm:presOf axis="self" ptType="node"/>
          <dgm:constrLst>
            <dgm:constr type="h" refType="w" op="lte" fact="0.3"/>
            <dgm:constr type="h"/>
            <dgm:constr type="tMarg" refType="w" fact="0.224"/>
            <dgm:constr type="bMarg" refType="w" fact="0.224"/>
            <dgm:constr type="lMarg" refType="w" fact="0.224"/>
            <dgm:constr type="rMarg" refType="w" fact="0.224"/>
          </dgm:constrLst>
          <dgm:ruleLst>
            <dgm:rule type="h" val="INF" fact="NaN" max="NaN"/>
            <dgm:rule type="primFontSz" val="14" fact="NaN" max="NaN"/>
          </dgm:ruleLst>
        </dgm:layoutNode>
        <dgm:layoutNode name="desTx" styleLbl="alignAccFollowNode1">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primFontSz" val="28"/>
            <dgm:constr type="tMarg" refType="w" fact="0.28"/>
            <dgm:constr type="bMarg" refType="w" fact="0.28"/>
            <dgm:constr type="lMarg" refType="w" fact="0.28"/>
            <dgm:constr type="rMarg" refType="w" fact="0.28"/>
          </dgm:constrLst>
          <dgm:ruleLst>
            <dgm:rule type="h" val="INF" fact="NaN" max="NaN"/>
            <dgm:rule type="primFontSz" val="11"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735DB7-9E4D-4D7D-9C4E-E20C135E8162}" type="datetimeFigureOut">
              <a:rPr lang="en-US" smtClean="0"/>
              <a:t>3/21/2021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297127-1E13-4AA5-AC18-6841A99A8065}" type="slidenum">
              <a:rPr lang="en-US" smtClean="0"/>
              <a:t>‹#›</a:t>
            </a:fld>
            <a:endParaRPr lang="en-US"/>
          </a:p>
        </p:txBody>
      </p:sp>
    </p:spTree>
    <p:extLst>
      <p:ext uri="{BB962C8B-B14F-4D97-AF65-F5344CB8AC3E}">
        <p14:creationId xmlns:p14="http://schemas.microsoft.com/office/powerpoint/2010/main" val="3835574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1480" y="4400549"/>
            <a:ext cx="5486400" cy="3272459"/>
          </a:xfrm>
        </p:spPr>
        <p:txBody>
          <a:bodyPr/>
          <a:lstStyle/>
          <a:p>
            <a:r>
              <a:rPr lang="en-US" sz="1600" dirty="0"/>
              <a:t>Begin the session:</a:t>
            </a:r>
          </a:p>
          <a:p>
            <a:pPr marL="228600" indent="-228600">
              <a:buAutoNum type="arabicPeriod"/>
            </a:pPr>
            <a:r>
              <a:rPr lang="en-US" sz="1600" dirty="0"/>
              <a:t>Introduce self</a:t>
            </a:r>
          </a:p>
          <a:p>
            <a:pPr marL="228600" indent="-228600">
              <a:buAutoNum type="arabicPeriod"/>
            </a:pPr>
            <a:r>
              <a:rPr lang="en-US" sz="1600" dirty="0"/>
              <a:t>Describe format for the session</a:t>
            </a:r>
          </a:p>
          <a:p>
            <a:pPr marL="228600" indent="-228600">
              <a:buAutoNum type="arabicPeriod"/>
            </a:pPr>
            <a:r>
              <a:rPr lang="en-US" sz="1600" dirty="0"/>
              <a:t>Talk about what materials are available and/or where they can be found</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30297127-1E13-4AA5-AC18-6841A99A8065}" type="slidenum">
              <a:rPr lang="en-US" smtClean="0"/>
              <a:t>1</a:t>
            </a:fld>
            <a:endParaRPr lang="en-US"/>
          </a:p>
        </p:txBody>
      </p:sp>
    </p:spTree>
    <p:extLst>
      <p:ext uri="{BB962C8B-B14F-4D97-AF65-F5344CB8AC3E}">
        <p14:creationId xmlns:p14="http://schemas.microsoft.com/office/powerpoint/2010/main" val="12256793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sz="1600" dirty="0"/>
              <a:t>Ask the group the question: </a:t>
            </a:r>
            <a:r>
              <a:rPr lang="en-US" sz="1600" b="1" dirty="0"/>
              <a:t>What leadership characteristics impede the success of a project? </a:t>
            </a:r>
          </a:p>
          <a:p>
            <a:pPr marL="228600" indent="-228600">
              <a:buAutoNum type="arabicPeriod"/>
            </a:pPr>
            <a:r>
              <a:rPr lang="en-US" sz="1600" dirty="0"/>
              <a:t>Discussion might include:</a:t>
            </a:r>
          </a:p>
          <a:p>
            <a:pPr marL="628650" lvl="1" indent="-171450">
              <a:buFont typeface="Arial" panose="020B0604020202020204" pitchFamily="34" charset="0"/>
              <a:buChar char="•"/>
            </a:pPr>
            <a:r>
              <a:rPr lang="en-US" sz="1600" dirty="0"/>
              <a:t>Seeming elitist</a:t>
            </a:r>
          </a:p>
          <a:p>
            <a:pPr marL="628650" lvl="1" indent="-171450">
              <a:buFont typeface="Arial" panose="020B0604020202020204" pitchFamily="34" charset="0"/>
              <a:buChar char="•"/>
            </a:pPr>
            <a:r>
              <a:rPr lang="en-US" sz="1600" dirty="0"/>
              <a:t>Bullying</a:t>
            </a:r>
          </a:p>
          <a:p>
            <a:pPr marL="628650" lvl="1" indent="-171450">
              <a:buFont typeface="Arial" panose="020B0604020202020204" pitchFamily="34" charset="0"/>
              <a:buChar char="•"/>
            </a:pPr>
            <a:r>
              <a:rPr lang="en-US" sz="1600" dirty="0"/>
              <a:t>Pressing ahead without support</a:t>
            </a:r>
          </a:p>
          <a:p>
            <a:pPr marL="628650" lvl="1" indent="-171450">
              <a:buFont typeface="Arial" panose="020B0604020202020204" pitchFamily="34" charset="0"/>
              <a:buChar char="•"/>
            </a:pPr>
            <a:r>
              <a:rPr lang="en-US" sz="1600" dirty="0"/>
              <a:t>Failure to consult</a:t>
            </a:r>
          </a:p>
          <a:p>
            <a:pPr marL="628650" lvl="1" indent="-171450">
              <a:buFont typeface="Arial" panose="020B0604020202020204" pitchFamily="34" charset="0"/>
              <a:buChar char="•"/>
            </a:pPr>
            <a:r>
              <a:rPr lang="en-US" sz="1600" dirty="0"/>
              <a:t>Lack of respect for the project</a:t>
            </a:r>
          </a:p>
          <a:p>
            <a:pPr marL="628650" lvl="1" indent="-171450">
              <a:buFont typeface="Arial" panose="020B0604020202020204" pitchFamily="34" charset="0"/>
              <a:buChar char="•"/>
            </a:pPr>
            <a:r>
              <a:rPr lang="en-US" sz="1600" dirty="0"/>
              <a:t>Ignoring details of proposal</a:t>
            </a:r>
          </a:p>
        </p:txBody>
      </p:sp>
      <p:sp>
        <p:nvSpPr>
          <p:cNvPr id="4" name="Slide Number Placeholder 3"/>
          <p:cNvSpPr>
            <a:spLocks noGrp="1"/>
          </p:cNvSpPr>
          <p:nvPr>
            <p:ph type="sldNum" sz="quarter" idx="5"/>
          </p:nvPr>
        </p:nvSpPr>
        <p:spPr/>
        <p:txBody>
          <a:bodyPr/>
          <a:lstStyle/>
          <a:p>
            <a:fld id="{30297127-1E13-4AA5-AC18-6841A99A8065}" type="slidenum">
              <a:rPr lang="en-US" smtClean="0"/>
              <a:t>10</a:t>
            </a:fld>
            <a:endParaRPr lang="en-US"/>
          </a:p>
        </p:txBody>
      </p:sp>
    </p:spTree>
    <p:extLst>
      <p:ext uri="{BB962C8B-B14F-4D97-AF65-F5344CB8AC3E}">
        <p14:creationId xmlns:p14="http://schemas.microsoft.com/office/powerpoint/2010/main" val="38473843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49338" y="301625"/>
            <a:ext cx="4757737" cy="2676525"/>
          </a:xfrm>
        </p:spPr>
      </p:sp>
      <p:sp>
        <p:nvSpPr>
          <p:cNvPr id="3" name="Notes Placeholder 2"/>
          <p:cNvSpPr>
            <a:spLocks noGrp="1"/>
          </p:cNvSpPr>
          <p:nvPr>
            <p:ph type="body" idx="1"/>
          </p:nvPr>
        </p:nvSpPr>
        <p:spPr>
          <a:xfrm>
            <a:off x="685006" y="3167156"/>
            <a:ext cx="5486400" cy="5329050"/>
          </a:xfrm>
        </p:spPr>
        <p:txBody>
          <a:bodyPr/>
          <a:lstStyle/>
          <a:p>
            <a:pPr marL="228600" indent="-228600">
              <a:buAutoNum type="arabicPeriod"/>
            </a:pPr>
            <a:r>
              <a:rPr lang="en-US" sz="1600" dirty="0"/>
              <a:t>Summarize the session by pointing out the Effective Leadership involves choosing the right tool for the job. </a:t>
            </a:r>
          </a:p>
          <a:p>
            <a:pPr marL="228600" indent="-228600">
              <a:buAutoNum type="arabicPeriod"/>
            </a:pPr>
            <a:r>
              <a:rPr lang="en-US" sz="1600" dirty="0"/>
              <a:t>Stress the necessity of building coalitions to get things done.</a:t>
            </a:r>
          </a:p>
          <a:p>
            <a:pPr marL="228600" indent="-228600">
              <a:buAutoNum type="arabicPeriod"/>
            </a:pPr>
            <a:r>
              <a:rPr lang="en-US" sz="1600" dirty="0"/>
              <a:t>Thorough analysis, listening and planning are key factors in successful leadership.</a:t>
            </a:r>
          </a:p>
          <a:p>
            <a:pPr marL="228600" indent="-228600">
              <a:buAutoNum type="arabicPeriod"/>
            </a:pPr>
            <a:r>
              <a:rPr lang="en-US" sz="1600" dirty="0"/>
              <a:t>Conclude by reflecting on PROBLEMS &amp; OPPORTUNITIES</a:t>
            </a:r>
          </a:p>
          <a:p>
            <a:pPr lvl="1"/>
            <a:r>
              <a:rPr lang="en-US" sz="1600" b="1" dirty="0"/>
              <a:t>Think about – In many Rotary clubs, problems are the flip side of opportunities. How can you bring fresh eyes to a problem that may help an innovative solution be revealed?</a:t>
            </a:r>
          </a:p>
          <a:p>
            <a:pPr marL="228600" indent="-228600">
              <a:buAutoNum type="arabicPeriod"/>
            </a:pPr>
            <a:r>
              <a:rPr lang="en-US" sz="1600" dirty="0"/>
              <a:t>Some possibilities might include:</a:t>
            </a:r>
          </a:p>
          <a:p>
            <a:pPr marL="628650" lvl="1" indent="-171450">
              <a:buFont typeface="Arial" panose="020B0604020202020204" pitchFamily="34" charset="0"/>
              <a:buChar char="•"/>
            </a:pPr>
            <a:r>
              <a:rPr lang="en-US" sz="1600" dirty="0"/>
              <a:t>Bring new people into the process – different perspective; experiences; network</a:t>
            </a:r>
          </a:p>
          <a:p>
            <a:pPr marL="628650" lvl="1" indent="-171450">
              <a:buFont typeface="Arial" panose="020B0604020202020204" pitchFamily="34" charset="0"/>
              <a:buChar char="•"/>
            </a:pPr>
            <a:r>
              <a:rPr lang="en-US" sz="1600" dirty="0"/>
              <a:t>Bring in an expert seasoned Rotarian from another club who can help troubleshoot issues and solutions</a:t>
            </a:r>
          </a:p>
          <a:p>
            <a:pPr marL="628650" lvl="1" indent="-171450">
              <a:buFont typeface="Arial" panose="020B0604020202020204" pitchFamily="34" charset="0"/>
              <a:buChar char="•"/>
            </a:pPr>
            <a:r>
              <a:rPr lang="en-US" sz="1600" dirty="0"/>
              <a:t>Identify a trained facilitator to bring new perspectives to group</a:t>
            </a:r>
          </a:p>
          <a:p>
            <a:pPr marL="628650" lvl="1" indent="-171450">
              <a:buFont typeface="Arial" panose="020B0604020202020204" pitchFamily="34" charset="0"/>
              <a:buChar char="•"/>
            </a:pPr>
            <a:r>
              <a:rPr lang="en-US" sz="1600" dirty="0"/>
              <a:t>Research what other clubs or organizations are doing</a:t>
            </a:r>
          </a:p>
          <a:p>
            <a:pPr marL="628650" lvl="1" indent="-171450">
              <a:buFont typeface="Arial" panose="020B0604020202020204" pitchFamily="34" charset="0"/>
              <a:buChar char="•"/>
            </a:pPr>
            <a:r>
              <a:rPr lang="en-US" sz="1600" dirty="0"/>
              <a:t>Frame problem in a different way – look at bigger picture/illustrate it/frame it differently</a:t>
            </a:r>
          </a:p>
          <a:p>
            <a:pPr marL="228600" indent="-228600">
              <a:buAutoNum type="arabicPeriod"/>
            </a:pPr>
            <a:endParaRPr lang="en-US" dirty="0"/>
          </a:p>
        </p:txBody>
      </p:sp>
      <p:sp>
        <p:nvSpPr>
          <p:cNvPr id="4" name="Slide Number Placeholder 3"/>
          <p:cNvSpPr>
            <a:spLocks noGrp="1"/>
          </p:cNvSpPr>
          <p:nvPr>
            <p:ph type="sldNum" sz="quarter" idx="5"/>
          </p:nvPr>
        </p:nvSpPr>
        <p:spPr/>
        <p:txBody>
          <a:bodyPr/>
          <a:lstStyle/>
          <a:p>
            <a:fld id="{30297127-1E13-4AA5-AC18-6841A99A8065}" type="slidenum">
              <a:rPr lang="en-US" smtClean="0"/>
              <a:t>11</a:t>
            </a:fld>
            <a:endParaRPr lang="en-US"/>
          </a:p>
        </p:txBody>
      </p:sp>
    </p:spTree>
    <p:extLst>
      <p:ext uri="{BB962C8B-B14F-4D97-AF65-F5344CB8AC3E}">
        <p14:creationId xmlns:p14="http://schemas.microsoft.com/office/powerpoint/2010/main" val="1916333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781077"/>
            <a:ext cx="5486400" cy="1767390"/>
          </a:xfrm>
        </p:spPr>
        <p:txBody>
          <a:bodyPr/>
          <a:lstStyle/>
          <a:p>
            <a:pPr marL="342900" marR="0" lvl="0" indent="-342900">
              <a:lnSpc>
                <a:spcPct val="107000"/>
              </a:lnSpc>
              <a:spcBef>
                <a:spcPts val="0"/>
              </a:spcBef>
              <a:spcAft>
                <a:spcPts val="0"/>
              </a:spcAft>
              <a:buFont typeface="+mj-lt"/>
              <a:buAutoNum type="arabicPeriod"/>
            </a:pPr>
            <a:r>
              <a:rPr lang="en-US" sz="1600" dirty="0">
                <a:effectLst/>
                <a:latin typeface="Calibri" panose="020F0502020204030204" pitchFamily="34" charset="0"/>
                <a:ea typeface="Calibri" panose="020F0502020204030204" pitchFamily="34" charset="0"/>
                <a:cs typeface="Times New Roman" panose="02020603050405020304" pitchFamily="18" charset="0"/>
              </a:rPr>
              <a:t>Review Session Goals, where this course fits into the Leadership curriculum of RLI</a:t>
            </a:r>
          </a:p>
          <a:p>
            <a:pPr marL="342900" marR="0" lvl="0" indent="-342900">
              <a:lnSpc>
                <a:spcPct val="107000"/>
              </a:lnSpc>
              <a:spcBef>
                <a:spcPts val="0"/>
              </a:spcBef>
              <a:spcAft>
                <a:spcPts val="800"/>
              </a:spcAft>
              <a:buFont typeface="+mj-lt"/>
              <a:buAutoNum type="arabicPeriod"/>
            </a:pPr>
            <a:r>
              <a:rPr lang="en-US" sz="1600" dirty="0">
                <a:effectLst/>
                <a:latin typeface="Calibri" panose="020F0502020204030204" pitchFamily="34" charset="0"/>
                <a:ea typeface="Calibri" panose="020F0502020204030204" pitchFamily="34" charset="0"/>
                <a:cs typeface="Times New Roman" panose="02020603050405020304" pitchFamily="18" charset="0"/>
              </a:rPr>
              <a:t>Quickly review Insert: ELS-1 “Good to Know for Effective Leadership Strategies”</a:t>
            </a:r>
          </a:p>
          <a:p>
            <a:endParaRPr lang="en-US" dirty="0"/>
          </a:p>
        </p:txBody>
      </p:sp>
      <p:sp>
        <p:nvSpPr>
          <p:cNvPr id="4" name="Slide Number Placeholder 3"/>
          <p:cNvSpPr>
            <a:spLocks noGrp="1"/>
          </p:cNvSpPr>
          <p:nvPr>
            <p:ph type="sldNum" sz="quarter" idx="5"/>
          </p:nvPr>
        </p:nvSpPr>
        <p:spPr/>
        <p:txBody>
          <a:bodyPr/>
          <a:lstStyle/>
          <a:p>
            <a:fld id="{30297127-1E13-4AA5-AC18-6841A99A8065}" type="slidenum">
              <a:rPr lang="en-US" smtClean="0"/>
              <a:t>2</a:t>
            </a:fld>
            <a:endParaRPr lang="en-US"/>
          </a:p>
        </p:txBody>
      </p:sp>
    </p:spTree>
    <p:extLst>
      <p:ext uri="{BB962C8B-B14F-4D97-AF65-F5344CB8AC3E}">
        <p14:creationId xmlns:p14="http://schemas.microsoft.com/office/powerpoint/2010/main" val="421395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677863"/>
            <a:ext cx="5486400" cy="3086100"/>
          </a:xfrm>
        </p:spPr>
      </p:sp>
      <p:sp>
        <p:nvSpPr>
          <p:cNvPr id="3" name="Notes Placeholder 2"/>
          <p:cNvSpPr>
            <a:spLocks noGrp="1"/>
          </p:cNvSpPr>
          <p:nvPr>
            <p:ph type="body" idx="1"/>
          </p:nvPr>
        </p:nvSpPr>
        <p:spPr>
          <a:xfrm>
            <a:off x="685800" y="4020023"/>
            <a:ext cx="5486400" cy="3600450"/>
          </a:xfrm>
        </p:spPr>
        <p:txBody>
          <a:bodyPr/>
          <a:lstStyle/>
          <a:p>
            <a:pPr marL="228600" indent="-228600">
              <a:buAutoNum type="arabicPeriod"/>
            </a:pPr>
            <a:r>
              <a:rPr lang="en-US" sz="1600" dirty="0"/>
              <a:t>Share this cartoon</a:t>
            </a:r>
          </a:p>
          <a:p>
            <a:pPr marL="228600" indent="-228600">
              <a:buAutoNum type="arabicPeriod"/>
            </a:pPr>
            <a:r>
              <a:rPr lang="en-US" sz="1600" dirty="0"/>
              <a:t>Ask participants to share in one or two words what comes to mind when looking at the cartoon.</a:t>
            </a:r>
          </a:p>
          <a:p>
            <a:pPr lvl="1"/>
            <a:r>
              <a:rPr lang="en-US" sz="1600" b="1" dirty="0"/>
              <a:t>What first comes to mind when you look at this image?</a:t>
            </a:r>
          </a:p>
          <a:p>
            <a:pPr marL="228600" indent="-228600">
              <a:buAutoNum type="arabicPeriod"/>
            </a:pPr>
            <a:r>
              <a:rPr lang="en-US" sz="1600" dirty="0"/>
              <a:t>Direct the group to unmute and use your VIRTUAL HAND to respond.</a:t>
            </a:r>
          </a:p>
          <a:p>
            <a:pPr marL="228600" indent="-228600">
              <a:buAutoNum type="arabicPeriod"/>
            </a:pPr>
            <a:r>
              <a:rPr lang="en-US" sz="1600" dirty="0"/>
              <a:t>Take three or four examples to control the time spent on this slide.</a:t>
            </a:r>
          </a:p>
        </p:txBody>
      </p:sp>
      <p:sp>
        <p:nvSpPr>
          <p:cNvPr id="4" name="Slide Number Placeholder 3"/>
          <p:cNvSpPr>
            <a:spLocks noGrp="1"/>
          </p:cNvSpPr>
          <p:nvPr>
            <p:ph type="sldNum" sz="quarter" idx="5"/>
          </p:nvPr>
        </p:nvSpPr>
        <p:spPr/>
        <p:txBody>
          <a:bodyPr/>
          <a:lstStyle/>
          <a:p>
            <a:fld id="{30297127-1E13-4AA5-AC18-6841A99A8065}" type="slidenum">
              <a:rPr lang="en-US" smtClean="0"/>
              <a:t>3</a:t>
            </a:fld>
            <a:endParaRPr lang="en-US"/>
          </a:p>
        </p:txBody>
      </p:sp>
    </p:spTree>
    <p:extLst>
      <p:ext uri="{BB962C8B-B14F-4D97-AF65-F5344CB8AC3E}">
        <p14:creationId xmlns:p14="http://schemas.microsoft.com/office/powerpoint/2010/main" val="3335846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630238"/>
            <a:ext cx="5486400" cy="3086100"/>
          </a:xfrm>
        </p:spPr>
      </p:sp>
      <p:sp>
        <p:nvSpPr>
          <p:cNvPr id="3" name="Notes Placeholder 2"/>
          <p:cNvSpPr>
            <a:spLocks noGrp="1"/>
          </p:cNvSpPr>
          <p:nvPr>
            <p:ph type="body" idx="1"/>
          </p:nvPr>
        </p:nvSpPr>
        <p:spPr/>
        <p:txBody>
          <a:bodyPr/>
          <a:lstStyle/>
          <a:p>
            <a:pPr marL="228600" indent="-228600">
              <a:buAutoNum type="arabicPeriod"/>
            </a:pPr>
            <a:r>
              <a:rPr lang="en-US" sz="1600" dirty="0"/>
              <a:t>Share this quote from RI President Edward Cadman. Bridge the backbone of leadership to the success of Rotary.</a:t>
            </a:r>
          </a:p>
          <a:p>
            <a:pPr lvl="1"/>
            <a:r>
              <a:rPr lang="en-US" sz="1600" b="1" dirty="0"/>
              <a:t>What does the word “EFFECTIVE” mean?</a:t>
            </a:r>
          </a:p>
          <a:p>
            <a:pPr marL="228600" indent="-228600">
              <a:buAutoNum type="arabicPeriod"/>
            </a:pPr>
            <a:r>
              <a:rPr lang="en-US" sz="1600" dirty="0"/>
              <a:t>Repeat with LEADER and STRATEGY</a:t>
            </a:r>
          </a:p>
          <a:p>
            <a:pPr marL="228600" indent="-228600">
              <a:buAutoNum type="arabicPeriod"/>
            </a:pPr>
            <a:r>
              <a:rPr lang="en-US" sz="1600" dirty="0"/>
              <a:t>Take two or three ideas for each – again have them use VIRTUAL HANDS to respond</a:t>
            </a:r>
          </a:p>
          <a:p>
            <a:pPr lvl="1"/>
            <a:r>
              <a:rPr lang="en-US" sz="1600" b="1" dirty="0"/>
              <a:t>In this context “Effective” describes our “Leadership Strategy”. The dictionary says it means producing the intended or expected result. All Rotarians are all LEADERS. A key attribute for the purpose of Rotary is “influence”. The dictionary says that STRATEGY is a ‘plan for obtaining a specific goal or result’. We explored Strategic Planning in Part 2. </a:t>
            </a:r>
          </a:p>
        </p:txBody>
      </p:sp>
      <p:sp>
        <p:nvSpPr>
          <p:cNvPr id="4" name="Slide Number Placeholder 3"/>
          <p:cNvSpPr>
            <a:spLocks noGrp="1"/>
          </p:cNvSpPr>
          <p:nvPr>
            <p:ph type="sldNum" sz="quarter" idx="5"/>
          </p:nvPr>
        </p:nvSpPr>
        <p:spPr/>
        <p:txBody>
          <a:bodyPr/>
          <a:lstStyle/>
          <a:p>
            <a:fld id="{30297127-1E13-4AA5-AC18-6841A99A8065}" type="slidenum">
              <a:rPr lang="en-US" smtClean="0"/>
              <a:t>4</a:t>
            </a:fld>
            <a:endParaRPr lang="en-US"/>
          </a:p>
        </p:txBody>
      </p:sp>
    </p:spTree>
    <p:extLst>
      <p:ext uri="{BB962C8B-B14F-4D97-AF65-F5344CB8AC3E}">
        <p14:creationId xmlns:p14="http://schemas.microsoft.com/office/powerpoint/2010/main" val="14335786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682625"/>
            <a:ext cx="5486400" cy="3086100"/>
          </a:xfrm>
        </p:spPr>
      </p:sp>
      <p:sp>
        <p:nvSpPr>
          <p:cNvPr id="3" name="Notes Placeholder 2"/>
          <p:cNvSpPr>
            <a:spLocks noGrp="1"/>
          </p:cNvSpPr>
          <p:nvPr>
            <p:ph type="body" idx="1"/>
          </p:nvPr>
        </p:nvSpPr>
        <p:spPr>
          <a:xfrm>
            <a:off x="685800" y="3997306"/>
            <a:ext cx="5486400" cy="3600450"/>
          </a:xfrm>
        </p:spPr>
        <p:txBody>
          <a:bodyPr/>
          <a:lstStyle/>
          <a:p>
            <a:pPr marL="228600" indent="-228600">
              <a:buAutoNum type="arabicPeriod"/>
            </a:pPr>
            <a:r>
              <a:rPr lang="en-US" sz="1600" dirty="0"/>
              <a:t>Refer to Insert ELS-2: Effective Leadership Strategies – Scenario 1</a:t>
            </a:r>
          </a:p>
          <a:p>
            <a:pPr marL="228600" indent="-228600">
              <a:buAutoNum type="arabicPeriod"/>
            </a:pPr>
            <a:r>
              <a:rPr lang="en-US" sz="1600" dirty="0"/>
              <a:t>Read the situation to the group</a:t>
            </a:r>
          </a:p>
          <a:p>
            <a:pPr marL="228600" indent="-228600">
              <a:buAutoNum type="arabicPeriod"/>
            </a:pPr>
            <a:r>
              <a:rPr lang="en-US" sz="1600" dirty="0"/>
              <a:t>How do you determine your first step?</a:t>
            </a:r>
          </a:p>
          <a:p>
            <a:pPr lvl="1"/>
            <a:r>
              <a:rPr lang="en-US" sz="1600" b="1" dirty="0"/>
              <a:t>In seeking approval for having an Arts and Crafts Show in the community. In developing your strategy what is your best approach? We’ll take a poll to determine a consensus from the group on what should be the first step.</a:t>
            </a:r>
          </a:p>
          <a:p>
            <a:pPr marL="228600" indent="-228600">
              <a:buAutoNum type="arabicPeriod"/>
            </a:pPr>
            <a:r>
              <a:rPr lang="en-US" sz="1600" dirty="0"/>
              <a:t>Reaching a consensus is an integral skill in being an effective leader. </a:t>
            </a:r>
          </a:p>
        </p:txBody>
      </p:sp>
      <p:sp>
        <p:nvSpPr>
          <p:cNvPr id="4" name="Slide Number Placeholder 3"/>
          <p:cNvSpPr>
            <a:spLocks noGrp="1"/>
          </p:cNvSpPr>
          <p:nvPr>
            <p:ph type="sldNum" sz="quarter" idx="5"/>
          </p:nvPr>
        </p:nvSpPr>
        <p:spPr/>
        <p:txBody>
          <a:bodyPr/>
          <a:lstStyle/>
          <a:p>
            <a:fld id="{30297127-1E13-4AA5-AC18-6841A99A8065}" type="slidenum">
              <a:rPr lang="en-US" smtClean="0"/>
              <a:t>5</a:t>
            </a:fld>
            <a:endParaRPr lang="en-US"/>
          </a:p>
        </p:txBody>
      </p:sp>
      <p:sp>
        <p:nvSpPr>
          <p:cNvPr id="5" name="TextBox 4">
            <a:extLst>
              <a:ext uri="{FF2B5EF4-FFF2-40B4-BE49-F238E27FC236}">
                <a16:creationId xmlns:a16="http://schemas.microsoft.com/office/drawing/2014/main" id="{F46DC216-6C8F-4F77-9265-7289CD7B08BC}"/>
              </a:ext>
            </a:extLst>
          </p:cNvPr>
          <p:cNvSpPr txBox="1"/>
          <p:nvPr/>
        </p:nvSpPr>
        <p:spPr>
          <a:xfrm>
            <a:off x="1826128" y="7084775"/>
            <a:ext cx="3390663" cy="1600438"/>
          </a:xfrm>
          <a:prstGeom prst="rect">
            <a:avLst/>
          </a:prstGeom>
          <a:noFill/>
          <a:ln>
            <a:solidFill>
              <a:schemeClr val="tx1"/>
            </a:solidFill>
          </a:ln>
        </p:spPr>
        <p:txBody>
          <a:bodyPr wrap="square" rtlCol="0">
            <a:spAutoFit/>
          </a:bodyPr>
          <a:lstStyle/>
          <a:p>
            <a:r>
              <a:rPr lang="en-US" sz="1400" dirty="0"/>
              <a:t>Poll: What is your first step?</a:t>
            </a:r>
          </a:p>
          <a:p>
            <a:pPr marL="342900" indent="-342900">
              <a:buAutoNum type="arabicPeriod"/>
            </a:pPr>
            <a:r>
              <a:rPr lang="en-US" sz="1400" dirty="0"/>
              <a:t>Announce the plan at club meeting</a:t>
            </a:r>
          </a:p>
          <a:p>
            <a:pPr marL="342900" indent="-342900">
              <a:buAutoNum type="arabicPeriod"/>
            </a:pPr>
            <a:r>
              <a:rPr lang="en-US" sz="1400" dirty="0"/>
              <a:t>Seek out influential member as champion</a:t>
            </a:r>
          </a:p>
          <a:p>
            <a:pPr marL="342900" indent="-342900">
              <a:buAutoNum type="arabicPeriod"/>
            </a:pPr>
            <a:r>
              <a:rPr lang="en-US" sz="1400" dirty="0"/>
              <a:t>Talk to club board </a:t>
            </a:r>
          </a:p>
          <a:p>
            <a:pPr marL="342900" indent="-342900">
              <a:buAutoNum type="arabicPeriod"/>
            </a:pPr>
            <a:r>
              <a:rPr lang="en-US" sz="1400" dirty="0"/>
              <a:t>Consult with President and key officers</a:t>
            </a:r>
          </a:p>
          <a:p>
            <a:pPr marL="342900" indent="-342900">
              <a:buAutoNum type="arabicPeriod"/>
            </a:pPr>
            <a:r>
              <a:rPr lang="en-US" sz="1400" dirty="0"/>
              <a:t>Develop a plan to present</a:t>
            </a:r>
          </a:p>
        </p:txBody>
      </p:sp>
    </p:spTree>
    <p:extLst>
      <p:ext uri="{BB962C8B-B14F-4D97-AF65-F5344CB8AC3E}">
        <p14:creationId xmlns:p14="http://schemas.microsoft.com/office/powerpoint/2010/main" val="24071737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484188"/>
            <a:ext cx="5486400" cy="3086100"/>
          </a:xfrm>
        </p:spPr>
      </p:sp>
      <p:sp>
        <p:nvSpPr>
          <p:cNvPr id="3" name="Notes Placeholder 2"/>
          <p:cNvSpPr>
            <a:spLocks noGrp="1"/>
          </p:cNvSpPr>
          <p:nvPr>
            <p:ph type="body" idx="1"/>
          </p:nvPr>
        </p:nvSpPr>
        <p:spPr>
          <a:xfrm>
            <a:off x="685800" y="3957549"/>
            <a:ext cx="5486400" cy="3600450"/>
          </a:xfrm>
        </p:spPr>
        <p:txBody>
          <a:bodyPr/>
          <a:lstStyle/>
          <a:p>
            <a:pPr marL="228600" indent="-228600">
              <a:buAutoNum type="arabicPeriod"/>
            </a:pPr>
            <a:r>
              <a:rPr lang="en-US" sz="1600" dirty="0"/>
              <a:t>Second scenario – Shrinking Club/Low Morale</a:t>
            </a:r>
          </a:p>
          <a:p>
            <a:pPr marL="228600" indent="-228600">
              <a:buAutoNum type="arabicPeriod"/>
            </a:pPr>
            <a:r>
              <a:rPr lang="en-US" sz="1600" dirty="0"/>
              <a:t>Read second scenario. </a:t>
            </a:r>
          </a:p>
          <a:p>
            <a:pPr lvl="1"/>
            <a:r>
              <a:rPr lang="en-US" sz="1600" b="1" dirty="0"/>
              <a:t>What are the issues being faced by this club? </a:t>
            </a:r>
          </a:p>
          <a:p>
            <a:pPr lvl="1"/>
            <a:r>
              <a:rPr lang="en-US" sz="1600" b="1" dirty="0"/>
              <a:t>How can leadership solve them? </a:t>
            </a:r>
          </a:p>
          <a:p>
            <a:pPr lvl="1"/>
            <a:r>
              <a:rPr lang="en-US" sz="1600" b="1" dirty="0"/>
              <a:t>What leadership strategies would work? Where do you start?</a:t>
            </a:r>
          </a:p>
          <a:p>
            <a:pPr marL="228600" indent="-228600">
              <a:buAutoNum type="arabicPeriod"/>
            </a:pPr>
            <a:r>
              <a:rPr lang="en-US" sz="1600" dirty="0"/>
              <a:t>Divide participants into two groups. Assign each group one of the scenarios on ELS-2. </a:t>
            </a:r>
          </a:p>
          <a:p>
            <a:pPr marL="228600" indent="-228600">
              <a:buFontTx/>
              <a:buAutoNum type="arabicPeriod"/>
            </a:pPr>
            <a:r>
              <a:rPr lang="en-US" sz="1600" dirty="0"/>
              <a:t>Provide instructions </a:t>
            </a:r>
            <a:r>
              <a:rPr lang="en-US" sz="1600"/>
              <a:t>for Breakouts.</a:t>
            </a:r>
            <a:endParaRPr lang="en-US" sz="1600" dirty="0"/>
          </a:p>
          <a:p>
            <a:pPr lvl="1"/>
            <a:r>
              <a:rPr lang="en-US" sz="1600" b="1" dirty="0"/>
              <a:t>Using your assigned scenario on ELS – 2. Discuss these question as well as those posed at the end of each scenario with you breakout group.  Choose a spokesperson to report out to the larger group. You have about 8 minutes.</a:t>
            </a:r>
          </a:p>
        </p:txBody>
      </p:sp>
      <p:sp>
        <p:nvSpPr>
          <p:cNvPr id="4" name="Slide Number Placeholder 3"/>
          <p:cNvSpPr>
            <a:spLocks noGrp="1"/>
          </p:cNvSpPr>
          <p:nvPr>
            <p:ph type="sldNum" sz="quarter" idx="5"/>
          </p:nvPr>
        </p:nvSpPr>
        <p:spPr/>
        <p:txBody>
          <a:bodyPr/>
          <a:lstStyle/>
          <a:p>
            <a:fld id="{30297127-1E13-4AA5-AC18-6841A99A8065}" type="slidenum">
              <a:rPr lang="en-US" smtClean="0"/>
              <a:t>6</a:t>
            </a:fld>
            <a:endParaRPr lang="en-US"/>
          </a:p>
        </p:txBody>
      </p:sp>
    </p:spTree>
    <p:extLst>
      <p:ext uri="{BB962C8B-B14F-4D97-AF65-F5344CB8AC3E}">
        <p14:creationId xmlns:p14="http://schemas.microsoft.com/office/powerpoint/2010/main" val="37992918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517525"/>
            <a:ext cx="5486400" cy="3086100"/>
          </a:xfrm>
        </p:spPr>
      </p:sp>
      <p:sp>
        <p:nvSpPr>
          <p:cNvPr id="3" name="Notes Placeholder 2"/>
          <p:cNvSpPr>
            <a:spLocks noGrp="1"/>
          </p:cNvSpPr>
          <p:nvPr>
            <p:ph type="body" idx="1"/>
          </p:nvPr>
        </p:nvSpPr>
        <p:spPr>
          <a:xfrm>
            <a:off x="685800" y="3679252"/>
            <a:ext cx="5486400" cy="5175093"/>
          </a:xfrm>
        </p:spPr>
        <p:txBody>
          <a:bodyPr/>
          <a:lstStyle/>
          <a:p>
            <a:pPr marL="228600" indent="-228600">
              <a:buAutoNum type="arabicPeriod"/>
            </a:pPr>
            <a:r>
              <a:rPr lang="en-US" sz="1600" dirty="0"/>
              <a:t>Have breakout groups report on their discussions.</a:t>
            </a:r>
          </a:p>
          <a:p>
            <a:pPr marL="228600" indent="-228600">
              <a:buAutoNum type="arabicPeriod"/>
            </a:pPr>
            <a:r>
              <a:rPr lang="en-US" sz="1600" dirty="0"/>
              <a:t>Lead a discussion on Building a Coalition</a:t>
            </a:r>
          </a:p>
          <a:p>
            <a:pPr lvl="1"/>
            <a:r>
              <a:rPr lang="en-US" sz="1600" b="1" dirty="0"/>
              <a:t>What is a coalition? Why does it matter in making decisions regarding challenges faced by local Rotary clubs? How does coalition building work in life experiences, getting support for a proposal at work, a community project or political issue. </a:t>
            </a:r>
          </a:p>
          <a:p>
            <a:pPr lvl="1"/>
            <a:endParaRPr lang="en-US" sz="1600" b="1" dirty="0"/>
          </a:p>
          <a:p>
            <a:pPr lvl="1"/>
            <a:r>
              <a:rPr lang="en-US" sz="1600" b="1" dirty="0"/>
              <a:t>Building Coalitions is a big part of leadership. Developing these skills is key in effective leadership. Consider the issues faced in these scenarios. What comes first in planning projects? Who should be sought out in influencing members? What are the club’s real problems? Is this project “too big” for certain clubs? Who makes the decision that the project is too big?</a:t>
            </a:r>
          </a:p>
          <a:p>
            <a:pPr lvl="1"/>
            <a:endParaRPr lang="en-US" sz="1600" b="1" dirty="0"/>
          </a:p>
          <a:p>
            <a:pPr lvl="1"/>
            <a:r>
              <a:rPr lang="en-US" i="1" dirty="0">
                <a:effectLst/>
                <a:latin typeface="Calibri" panose="020F0502020204030204" pitchFamily="34" charset="0"/>
                <a:ea typeface="Calibri" panose="020F0502020204030204" pitchFamily="34" charset="0"/>
                <a:cs typeface="Times New Roman" panose="02020603050405020304" pitchFamily="18" charset="0"/>
              </a:rPr>
              <a:t>NOTE: Rotary refers to these as “partners” but that is really confusing since Rotary uses the term partner for specific roles (Approved Partners – Matching Grants/Polio Plus Partners/ Spouses or Significant Others)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b="1" dirty="0"/>
          </a:p>
        </p:txBody>
      </p:sp>
      <p:sp>
        <p:nvSpPr>
          <p:cNvPr id="4" name="Slide Number Placeholder 3"/>
          <p:cNvSpPr>
            <a:spLocks noGrp="1"/>
          </p:cNvSpPr>
          <p:nvPr>
            <p:ph type="sldNum" sz="quarter" idx="5"/>
          </p:nvPr>
        </p:nvSpPr>
        <p:spPr/>
        <p:txBody>
          <a:bodyPr/>
          <a:lstStyle/>
          <a:p>
            <a:fld id="{30297127-1E13-4AA5-AC18-6841A99A8065}" type="slidenum">
              <a:rPr lang="en-US" smtClean="0"/>
              <a:t>7</a:t>
            </a:fld>
            <a:endParaRPr lang="en-US"/>
          </a:p>
        </p:txBody>
      </p:sp>
    </p:spTree>
    <p:extLst>
      <p:ext uri="{BB962C8B-B14F-4D97-AF65-F5344CB8AC3E}">
        <p14:creationId xmlns:p14="http://schemas.microsoft.com/office/powerpoint/2010/main" val="27915413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sz="1600" dirty="0"/>
              <a:t>Invite the group to consider the question on the screen.</a:t>
            </a:r>
          </a:p>
          <a:p>
            <a:pPr lvl="1"/>
            <a:r>
              <a:rPr lang="en-US" sz="1600" b="1" dirty="0"/>
              <a:t>In one or two words how you would describe an influential person? Add to the BLANK SLIDE.</a:t>
            </a:r>
            <a:endParaRPr lang="en-US" sz="1600" dirty="0"/>
          </a:p>
          <a:p>
            <a:pPr lvl="1"/>
            <a:endParaRPr lang="en-US" sz="1600" dirty="0"/>
          </a:p>
          <a:p>
            <a:pPr marL="228600" indent="-228600">
              <a:buAutoNum type="arabicPeriod"/>
            </a:pPr>
            <a:r>
              <a:rPr lang="en-US" sz="1600" dirty="0"/>
              <a:t>Use Annotation Tools on blank slide to describe what makes a person INFLUENTIAL. </a:t>
            </a:r>
          </a:p>
        </p:txBody>
      </p:sp>
      <p:sp>
        <p:nvSpPr>
          <p:cNvPr id="4" name="Slide Number Placeholder 3"/>
          <p:cNvSpPr>
            <a:spLocks noGrp="1"/>
          </p:cNvSpPr>
          <p:nvPr>
            <p:ph type="sldNum" sz="quarter" idx="5"/>
          </p:nvPr>
        </p:nvSpPr>
        <p:spPr/>
        <p:txBody>
          <a:bodyPr/>
          <a:lstStyle/>
          <a:p>
            <a:fld id="{30297127-1E13-4AA5-AC18-6841A99A8065}" type="slidenum">
              <a:rPr lang="en-US" smtClean="0"/>
              <a:t>8</a:t>
            </a:fld>
            <a:endParaRPr lang="en-US"/>
          </a:p>
        </p:txBody>
      </p:sp>
    </p:spTree>
    <p:extLst>
      <p:ext uri="{BB962C8B-B14F-4D97-AF65-F5344CB8AC3E}">
        <p14:creationId xmlns:p14="http://schemas.microsoft.com/office/powerpoint/2010/main" val="18593656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sz="1600" dirty="0"/>
              <a:t>Share responses as they are posted. </a:t>
            </a:r>
          </a:p>
          <a:p>
            <a:pPr marL="228600" indent="-228600">
              <a:buAutoNum type="arabicPeriod"/>
            </a:pPr>
            <a:r>
              <a:rPr lang="en-US" sz="1600" dirty="0"/>
              <a:t>Lead a discussion about influential people – it might include:</a:t>
            </a:r>
          </a:p>
          <a:p>
            <a:pPr marL="628650" lvl="1" indent="-171450">
              <a:buFont typeface="Arial" panose="020B0604020202020204" pitchFamily="34" charset="0"/>
              <a:buChar char="•"/>
            </a:pPr>
            <a:r>
              <a:rPr lang="en-US" sz="1600" dirty="0"/>
              <a:t>Charisma</a:t>
            </a:r>
          </a:p>
          <a:p>
            <a:pPr marL="628650" lvl="1" indent="-171450">
              <a:buFont typeface="Arial" panose="020B0604020202020204" pitchFamily="34" charset="0"/>
              <a:buChar char="•"/>
            </a:pPr>
            <a:r>
              <a:rPr lang="en-US" sz="1600" dirty="0"/>
              <a:t>Titles</a:t>
            </a:r>
          </a:p>
          <a:p>
            <a:pPr marL="628650" lvl="1" indent="-171450">
              <a:buFont typeface="Arial" panose="020B0604020202020204" pitchFamily="34" charset="0"/>
              <a:buChar char="•"/>
            </a:pPr>
            <a:r>
              <a:rPr lang="en-US" sz="1600" dirty="0"/>
              <a:t>Hierarchy</a:t>
            </a:r>
          </a:p>
          <a:p>
            <a:pPr marL="628650" lvl="1" indent="-171450">
              <a:buFont typeface="Arial" panose="020B0604020202020204" pitchFamily="34" charset="0"/>
              <a:buChar char="•"/>
            </a:pPr>
            <a:r>
              <a:rPr lang="en-US" sz="1600" dirty="0"/>
              <a:t>Peers and Power</a:t>
            </a:r>
          </a:p>
          <a:p>
            <a:pPr marL="628650" lvl="1" indent="-171450">
              <a:buFont typeface="Arial" panose="020B0604020202020204" pitchFamily="34" charset="0"/>
              <a:buChar char="•"/>
            </a:pPr>
            <a:r>
              <a:rPr lang="en-US" sz="1600" dirty="0"/>
              <a:t>Doing the hard work</a:t>
            </a:r>
          </a:p>
          <a:p>
            <a:pPr marL="628650" lvl="1" indent="-171450">
              <a:buFont typeface="Arial" panose="020B0604020202020204" pitchFamily="34" charset="0"/>
              <a:buChar char="•"/>
            </a:pPr>
            <a:r>
              <a:rPr lang="en-US" sz="1600" dirty="0"/>
              <a:t>Plan to have power and influence</a:t>
            </a:r>
          </a:p>
          <a:p>
            <a:endParaRPr lang="en-US" dirty="0"/>
          </a:p>
        </p:txBody>
      </p:sp>
      <p:sp>
        <p:nvSpPr>
          <p:cNvPr id="4" name="Slide Number Placeholder 3"/>
          <p:cNvSpPr>
            <a:spLocks noGrp="1"/>
          </p:cNvSpPr>
          <p:nvPr>
            <p:ph type="sldNum" sz="quarter" idx="5"/>
          </p:nvPr>
        </p:nvSpPr>
        <p:spPr/>
        <p:txBody>
          <a:bodyPr/>
          <a:lstStyle/>
          <a:p>
            <a:fld id="{30297127-1E13-4AA5-AC18-6841A99A8065}" type="slidenum">
              <a:rPr lang="en-US" smtClean="0"/>
              <a:t>9</a:t>
            </a:fld>
            <a:endParaRPr lang="en-US"/>
          </a:p>
        </p:txBody>
      </p:sp>
    </p:spTree>
    <p:extLst>
      <p:ext uri="{BB962C8B-B14F-4D97-AF65-F5344CB8AC3E}">
        <p14:creationId xmlns:p14="http://schemas.microsoft.com/office/powerpoint/2010/main" val="1660537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3812D-7B10-4134-A679-A48C6C074C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77C1A1B-4B3D-4B26-B084-D629B2EFF9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1769BA1-5DAE-4C42-904D-D20A4657FB34}"/>
              </a:ext>
            </a:extLst>
          </p:cNvPr>
          <p:cNvSpPr>
            <a:spLocks noGrp="1"/>
          </p:cNvSpPr>
          <p:nvPr>
            <p:ph type="dt" sz="half" idx="10"/>
          </p:nvPr>
        </p:nvSpPr>
        <p:spPr/>
        <p:txBody>
          <a:bodyPr/>
          <a:lstStyle/>
          <a:p>
            <a:fld id="{6A4B53A7-3209-46A6-9454-F38EAC8F11E7}" type="datetimeFigureOut">
              <a:rPr lang="en-US" smtClean="0"/>
              <a:t>3/21/2021</a:t>
            </a:fld>
            <a:endParaRPr lang="en-US"/>
          </a:p>
        </p:txBody>
      </p:sp>
      <p:sp>
        <p:nvSpPr>
          <p:cNvPr id="5" name="Footer Placeholder 4">
            <a:extLst>
              <a:ext uri="{FF2B5EF4-FFF2-40B4-BE49-F238E27FC236}">
                <a16:creationId xmlns:a16="http://schemas.microsoft.com/office/drawing/2014/main" id="{71D33881-A96B-4B3F-BCEA-9F158BCAA5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A8D2FC-3C11-474C-AE68-56C75F79EED3}"/>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718595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E2A5C-EEBA-4BF4-9A87-211FA5963C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6D8320D-2A7D-4A1C-8AA4-BD58DF4093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294EAF-A21F-43B3-83EA-E17D8DB3EBD7}"/>
              </a:ext>
            </a:extLst>
          </p:cNvPr>
          <p:cNvSpPr>
            <a:spLocks noGrp="1"/>
          </p:cNvSpPr>
          <p:nvPr>
            <p:ph type="dt" sz="half" idx="10"/>
          </p:nvPr>
        </p:nvSpPr>
        <p:spPr/>
        <p:txBody>
          <a:bodyPr/>
          <a:lstStyle/>
          <a:p>
            <a:fld id="{6A4B53A7-3209-46A6-9454-F38EAC8F11E7}" type="datetimeFigureOut">
              <a:rPr lang="en-US" smtClean="0"/>
              <a:t>3/21/2021</a:t>
            </a:fld>
            <a:endParaRPr lang="en-US"/>
          </a:p>
        </p:txBody>
      </p:sp>
      <p:sp>
        <p:nvSpPr>
          <p:cNvPr id="5" name="Footer Placeholder 4">
            <a:extLst>
              <a:ext uri="{FF2B5EF4-FFF2-40B4-BE49-F238E27FC236}">
                <a16:creationId xmlns:a16="http://schemas.microsoft.com/office/drawing/2014/main" id="{872D481A-1984-425B-8CDE-7B8878453C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EEFB59-A90F-4C5D-B9C4-675B04C777D1}"/>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4111019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3DCFB7A-50A9-4DE9-8ABB-702914FC50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1021DAA-CDDA-4502-AE98-15EB5CF794D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2AE0E2-EB98-45CD-BA61-E65014A7EB46}"/>
              </a:ext>
            </a:extLst>
          </p:cNvPr>
          <p:cNvSpPr>
            <a:spLocks noGrp="1"/>
          </p:cNvSpPr>
          <p:nvPr>
            <p:ph type="dt" sz="half" idx="10"/>
          </p:nvPr>
        </p:nvSpPr>
        <p:spPr/>
        <p:txBody>
          <a:bodyPr/>
          <a:lstStyle/>
          <a:p>
            <a:fld id="{6A4B53A7-3209-46A6-9454-F38EAC8F11E7}" type="datetimeFigureOut">
              <a:rPr lang="en-US" smtClean="0"/>
              <a:t>3/21/2021</a:t>
            </a:fld>
            <a:endParaRPr lang="en-US"/>
          </a:p>
        </p:txBody>
      </p:sp>
      <p:sp>
        <p:nvSpPr>
          <p:cNvPr id="5" name="Footer Placeholder 4">
            <a:extLst>
              <a:ext uri="{FF2B5EF4-FFF2-40B4-BE49-F238E27FC236}">
                <a16:creationId xmlns:a16="http://schemas.microsoft.com/office/drawing/2014/main" id="{DA1859D8-7223-480F-BEB1-98C3BFB54B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21A257-1791-4F8E-8A2E-3DBF733054DA}"/>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3303339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05430-ECD0-4765-AB27-3BDDFD0BE5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65EB75-155F-49D3-8FED-B4D4EC4C777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EAF64C-7595-4582-B2BD-799BF548832B}"/>
              </a:ext>
            </a:extLst>
          </p:cNvPr>
          <p:cNvSpPr>
            <a:spLocks noGrp="1"/>
          </p:cNvSpPr>
          <p:nvPr>
            <p:ph type="dt" sz="half" idx="10"/>
          </p:nvPr>
        </p:nvSpPr>
        <p:spPr/>
        <p:txBody>
          <a:bodyPr/>
          <a:lstStyle/>
          <a:p>
            <a:fld id="{6A4B53A7-3209-46A6-9454-F38EAC8F11E7}" type="datetimeFigureOut">
              <a:rPr lang="en-US" smtClean="0"/>
              <a:t>3/21/2021</a:t>
            </a:fld>
            <a:endParaRPr lang="en-US"/>
          </a:p>
        </p:txBody>
      </p:sp>
      <p:sp>
        <p:nvSpPr>
          <p:cNvPr id="5" name="Footer Placeholder 4">
            <a:extLst>
              <a:ext uri="{FF2B5EF4-FFF2-40B4-BE49-F238E27FC236}">
                <a16:creationId xmlns:a16="http://schemas.microsoft.com/office/drawing/2014/main" id="{ECAE4CE1-2898-4CB3-900D-C347812991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FEA2F0-7E89-413F-B099-6BBCDB7B265B}"/>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3010775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E8342-61B9-4C93-94E3-4547B7BAF0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B1E6426-CE31-4D07-82CF-D84644B7BF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1DF19C0-7140-41DC-A8AB-BB549F50DA6C}"/>
              </a:ext>
            </a:extLst>
          </p:cNvPr>
          <p:cNvSpPr>
            <a:spLocks noGrp="1"/>
          </p:cNvSpPr>
          <p:nvPr>
            <p:ph type="dt" sz="half" idx="10"/>
          </p:nvPr>
        </p:nvSpPr>
        <p:spPr/>
        <p:txBody>
          <a:bodyPr/>
          <a:lstStyle/>
          <a:p>
            <a:fld id="{6A4B53A7-3209-46A6-9454-F38EAC8F11E7}" type="datetimeFigureOut">
              <a:rPr lang="en-US" smtClean="0"/>
              <a:t>3/21/2021</a:t>
            </a:fld>
            <a:endParaRPr lang="en-US"/>
          </a:p>
        </p:txBody>
      </p:sp>
      <p:sp>
        <p:nvSpPr>
          <p:cNvPr id="5" name="Footer Placeholder 4">
            <a:extLst>
              <a:ext uri="{FF2B5EF4-FFF2-40B4-BE49-F238E27FC236}">
                <a16:creationId xmlns:a16="http://schemas.microsoft.com/office/drawing/2014/main" id="{DEA54EB4-B05C-4452-B8FC-F91E549C07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F61F43-8470-4152-A0AE-934021C97E5A}"/>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820302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425D4-7D8D-47E2-869B-5E76DCBC08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F30521-2727-4CCC-AA51-FE2E11AB033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DF17C03-03EE-40CA-AD14-11BBBE369FC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C3EA0F-AAFC-406B-A447-E88F87C32142}"/>
              </a:ext>
            </a:extLst>
          </p:cNvPr>
          <p:cNvSpPr>
            <a:spLocks noGrp="1"/>
          </p:cNvSpPr>
          <p:nvPr>
            <p:ph type="dt" sz="half" idx="10"/>
          </p:nvPr>
        </p:nvSpPr>
        <p:spPr/>
        <p:txBody>
          <a:bodyPr/>
          <a:lstStyle/>
          <a:p>
            <a:fld id="{6A4B53A7-3209-46A6-9454-F38EAC8F11E7}" type="datetimeFigureOut">
              <a:rPr lang="en-US" smtClean="0"/>
              <a:t>3/21/2021</a:t>
            </a:fld>
            <a:endParaRPr lang="en-US"/>
          </a:p>
        </p:txBody>
      </p:sp>
      <p:sp>
        <p:nvSpPr>
          <p:cNvPr id="6" name="Footer Placeholder 5">
            <a:extLst>
              <a:ext uri="{FF2B5EF4-FFF2-40B4-BE49-F238E27FC236}">
                <a16:creationId xmlns:a16="http://schemas.microsoft.com/office/drawing/2014/main" id="{B1F4F9D4-7C2C-4B1D-BC1C-487651EE9B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D89AD6-727A-4901-B4F4-7C59577A9B53}"/>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2520296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CF6E7-F274-4811-9686-701C6518D44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DA1DFAD-D48E-46E1-8155-8918112209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202040B-7F88-4FDA-89BE-B38D2FB91A4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A5A9A8-795C-4395-985A-E5AA340764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315A25-08ED-46FE-8382-EC394BDB3A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9F3A110-F6C6-4EDB-BBD7-D876E868ABBD}"/>
              </a:ext>
            </a:extLst>
          </p:cNvPr>
          <p:cNvSpPr>
            <a:spLocks noGrp="1"/>
          </p:cNvSpPr>
          <p:nvPr>
            <p:ph type="dt" sz="half" idx="10"/>
          </p:nvPr>
        </p:nvSpPr>
        <p:spPr/>
        <p:txBody>
          <a:bodyPr/>
          <a:lstStyle/>
          <a:p>
            <a:fld id="{6A4B53A7-3209-46A6-9454-F38EAC8F11E7}" type="datetimeFigureOut">
              <a:rPr lang="en-US" smtClean="0"/>
              <a:t>3/21/2021</a:t>
            </a:fld>
            <a:endParaRPr lang="en-US"/>
          </a:p>
        </p:txBody>
      </p:sp>
      <p:sp>
        <p:nvSpPr>
          <p:cNvPr id="8" name="Footer Placeholder 7">
            <a:extLst>
              <a:ext uri="{FF2B5EF4-FFF2-40B4-BE49-F238E27FC236}">
                <a16:creationId xmlns:a16="http://schemas.microsoft.com/office/drawing/2014/main" id="{D99B393D-898D-4175-8471-F0B5A2FF199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85F11E3-D6FB-4D4C-AA9A-541D587F5FC4}"/>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101510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0B7E1-F58D-4582-B249-03D76657F6D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D9D356C-AF04-40C7-8F04-5992267B9362}"/>
              </a:ext>
            </a:extLst>
          </p:cNvPr>
          <p:cNvSpPr>
            <a:spLocks noGrp="1"/>
          </p:cNvSpPr>
          <p:nvPr>
            <p:ph type="dt" sz="half" idx="10"/>
          </p:nvPr>
        </p:nvSpPr>
        <p:spPr/>
        <p:txBody>
          <a:bodyPr/>
          <a:lstStyle/>
          <a:p>
            <a:fld id="{6A4B53A7-3209-46A6-9454-F38EAC8F11E7}" type="datetimeFigureOut">
              <a:rPr lang="en-US" smtClean="0"/>
              <a:t>3/21/2021</a:t>
            </a:fld>
            <a:endParaRPr lang="en-US"/>
          </a:p>
        </p:txBody>
      </p:sp>
      <p:sp>
        <p:nvSpPr>
          <p:cNvPr id="4" name="Footer Placeholder 3">
            <a:extLst>
              <a:ext uri="{FF2B5EF4-FFF2-40B4-BE49-F238E27FC236}">
                <a16:creationId xmlns:a16="http://schemas.microsoft.com/office/drawing/2014/main" id="{9510137F-4BDA-43D6-B370-B21132F21F7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42FB11E-ED78-4516-ADE9-B3F3E5D5C109}"/>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898015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ABA817-26A0-4C18-8BDB-9B47EF57213D}"/>
              </a:ext>
            </a:extLst>
          </p:cNvPr>
          <p:cNvSpPr>
            <a:spLocks noGrp="1"/>
          </p:cNvSpPr>
          <p:nvPr>
            <p:ph type="dt" sz="half" idx="10"/>
          </p:nvPr>
        </p:nvSpPr>
        <p:spPr/>
        <p:txBody>
          <a:bodyPr/>
          <a:lstStyle/>
          <a:p>
            <a:fld id="{6A4B53A7-3209-46A6-9454-F38EAC8F11E7}" type="datetimeFigureOut">
              <a:rPr lang="en-US" smtClean="0"/>
              <a:t>3/21/2021</a:t>
            </a:fld>
            <a:endParaRPr lang="en-US"/>
          </a:p>
        </p:txBody>
      </p:sp>
      <p:sp>
        <p:nvSpPr>
          <p:cNvPr id="3" name="Footer Placeholder 2">
            <a:extLst>
              <a:ext uri="{FF2B5EF4-FFF2-40B4-BE49-F238E27FC236}">
                <a16:creationId xmlns:a16="http://schemas.microsoft.com/office/drawing/2014/main" id="{3754DC51-DBA8-4B35-BAD1-1D8DDA3F16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991C606-A890-474D-859A-069BB5F8546B}"/>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203706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ECBD4-7C1F-4105-9965-851BC242AE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7DE33E8-C9B4-44F2-8742-2E2715B7EB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087E71D-4B81-497A-9EEE-8D8E3E23E2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DAEA8A-481E-4B70-8899-FE6431C5927B}"/>
              </a:ext>
            </a:extLst>
          </p:cNvPr>
          <p:cNvSpPr>
            <a:spLocks noGrp="1"/>
          </p:cNvSpPr>
          <p:nvPr>
            <p:ph type="dt" sz="half" idx="10"/>
          </p:nvPr>
        </p:nvSpPr>
        <p:spPr/>
        <p:txBody>
          <a:bodyPr/>
          <a:lstStyle/>
          <a:p>
            <a:fld id="{6A4B53A7-3209-46A6-9454-F38EAC8F11E7}" type="datetimeFigureOut">
              <a:rPr lang="en-US" smtClean="0"/>
              <a:t>3/21/2021</a:t>
            </a:fld>
            <a:endParaRPr lang="en-US"/>
          </a:p>
        </p:txBody>
      </p:sp>
      <p:sp>
        <p:nvSpPr>
          <p:cNvPr id="6" name="Footer Placeholder 5">
            <a:extLst>
              <a:ext uri="{FF2B5EF4-FFF2-40B4-BE49-F238E27FC236}">
                <a16:creationId xmlns:a16="http://schemas.microsoft.com/office/drawing/2014/main" id="{B99B7D63-A857-4464-B6FE-D46918C9FD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64047E-1564-4496-AB8B-D5754D88ADE4}"/>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325461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386EE-F3CA-4165-BA0C-EA77DB2CB2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7373E1E-8D05-43DB-882D-B17B83F9DC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612B91E-FE35-4EF6-8F23-D69DD7CF4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8416AD-F770-4F87-A451-B2758B4E75CF}"/>
              </a:ext>
            </a:extLst>
          </p:cNvPr>
          <p:cNvSpPr>
            <a:spLocks noGrp="1"/>
          </p:cNvSpPr>
          <p:nvPr>
            <p:ph type="dt" sz="half" idx="10"/>
          </p:nvPr>
        </p:nvSpPr>
        <p:spPr/>
        <p:txBody>
          <a:bodyPr/>
          <a:lstStyle/>
          <a:p>
            <a:fld id="{6A4B53A7-3209-46A6-9454-F38EAC8F11E7}" type="datetimeFigureOut">
              <a:rPr lang="en-US" smtClean="0"/>
              <a:t>3/21/2021</a:t>
            </a:fld>
            <a:endParaRPr lang="en-US"/>
          </a:p>
        </p:txBody>
      </p:sp>
      <p:sp>
        <p:nvSpPr>
          <p:cNvPr id="6" name="Footer Placeholder 5">
            <a:extLst>
              <a:ext uri="{FF2B5EF4-FFF2-40B4-BE49-F238E27FC236}">
                <a16:creationId xmlns:a16="http://schemas.microsoft.com/office/drawing/2014/main" id="{9338E286-1B18-4D8B-AB1E-96BDCE5ADD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65E9DD-0A62-4352-8184-021B838D299F}"/>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763498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518E"/>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45D1D13-3A33-49AF-B1CF-D26954AA53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D453F93-017F-44FF-BBDE-E6136D0E9B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69BDD9-2A53-4674-AEA6-9FFA57E345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4B53A7-3209-46A6-9454-F38EAC8F11E7}" type="datetimeFigureOut">
              <a:rPr lang="en-US" smtClean="0"/>
              <a:pPr/>
              <a:t>3/21/2021</a:t>
            </a:fld>
            <a:endParaRPr lang="en-US" dirty="0"/>
          </a:p>
        </p:txBody>
      </p:sp>
      <p:sp>
        <p:nvSpPr>
          <p:cNvPr id="5" name="Footer Placeholder 4">
            <a:extLst>
              <a:ext uri="{FF2B5EF4-FFF2-40B4-BE49-F238E27FC236}">
                <a16:creationId xmlns:a16="http://schemas.microsoft.com/office/drawing/2014/main" id="{D116FF43-1084-45C5-8AEF-A4F1D4AEF3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8B3C07F-2154-4CAC-BBC7-4C0946BBAF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CE633F-9882-4A5C-83A2-1109D0C73261}" type="slidenum">
              <a:rPr lang="en-US" smtClean="0"/>
              <a:pPr/>
              <a:t>‹#›</a:t>
            </a:fld>
            <a:endParaRPr lang="en-US"/>
          </a:p>
        </p:txBody>
      </p:sp>
    </p:spTree>
    <p:extLst>
      <p:ext uri="{BB962C8B-B14F-4D97-AF65-F5344CB8AC3E}">
        <p14:creationId xmlns:p14="http://schemas.microsoft.com/office/powerpoint/2010/main" val="4007173851"/>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518E"/>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37314-5F58-44E8-A9F2-7F473D48F913}"/>
              </a:ext>
            </a:extLst>
          </p:cNvPr>
          <p:cNvSpPr>
            <a:spLocks noGrp="1"/>
          </p:cNvSpPr>
          <p:nvPr>
            <p:ph type="ctrTitle"/>
          </p:nvPr>
        </p:nvSpPr>
        <p:spPr>
          <a:xfrm>
            <a:off x="546185" y="3723551"/>
            <a:ext cx="11199830" cy="1798226"/>
          </a:xfrm>
        </p:spPr>
        <p:txBody>
          <a:bodyPr anchor="b">
            <a:noAutofit/>
          </a:bodyPr>
          <a:lstStyle/>
          <a:p>
            <a:r>
              <a:rPr lang="en-US" sz="7200" b="1" dirty="0">
                <a:solidFill>
                  <a:schemeClr val="bg1"/>
                </a:solidFill>
              </a:rPr>
              <a:t>Effective Leadership Strategies</a:t>
            </a:r>
            <a:br>
              <a:rPr lang="en-US" sz="7200" b="1" dirty="0">
                <a:solidFill>
                  <a:schemeClr val="bg1"/>
                </a:solidFill>
              </a:rPr>
            </a:br>
            <a:r>
              <a:rPr lang="en-US" sz="5400" b="1" dirty="0">
                <a:solidFill>
                  <a:schemeClr val="bg1"/>
                </a:solidFill>
              </a:rPr>
              <a:t>RLI - Part 3</a:t>
            </a:r>
          </a:p>
        </p:txBody>
      </p:sp>
      <p:grpSp>
        <p:nvGrpSpPr>
          <p:cNvPr id="5" name="Group 4">
            <a:extLst>
              <a:ext uri="{FF2B5EF4-FFF2-40B4-BE49-F238E27FC236}">
                <a16:creationId xmlns:a16="http://schemas.microsoft.com/office/drawing/2014/main" id="{20762C89-0B8D-47F9-B762-70F4787FBC1C}"/>
              </a:ext>
            </a:extLst>
          </p:cNvPr>
          <p:cNvGrpSpPr/>
          <p:nvPr/>
        </p:nvGrpSpPr>
        <p:grpSpPr>
          <a:xfrm>
            <a:off x="1020857" y="370118"/>
            <a:ext cx="10150285" cy="1865219"/>
            <a:chOff x="1020856" y="886868"/>
            <a:chExt cx="10150285" cy="1865219"/>
          </a:xfrm>
        </p:grpSpPr>
        <p:pic>
          <p:nvPicPr>
            <p:cNvPr id="7" name="Picture 6" descr="A picture containing drawing&#10;&#10;Description automatically generated">
              <a:extLst>
                <a:ext uri="{FF2B5EF4-FFF2-40B4-BE49-F238E27FC236}">
                  <a16:creationId xmlns:a16="http://schemas.microsoft.com/office/drawing/2014/main" id="{FC1A94E0-A806-49BA-BE8B-7EDE504FCD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0856" y="903285"/>
              <a:ext cx="10150285" cy="1848802"/>
            </a:xfrm>
            <a:prstGeom prst="rect">
              <a:avLst/>
            </a:prstGeom>
          </p:spPr>
        </p:pic>
        <p:pic>
          <p:nvPicPr>
            <p:cNvPr id="4" name="Picture 3" descr="A sign on a pole&#10;&#10;Description automatically generated">
              <a:extLst>
                <a:ext uri="{FF2B5EF4-FFF2-40B4-BE49-F238E27FC236}">
                  <a16:creationId xmlns:a16="http://schemas.microsoft.com/office/drawing/2014/main" id="{6C7D0342-2AD8-4141-8D04-06C37694B1B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293" y="886868"/>
              <a:ext cx="1865219" cy="1865219"/>
            </a:xfrm>
            <a:prstGeom prst="rect">
              <a:avLst/>
            </a:prstGeom>
          </p:spPr>
        </p:pic>
      </p:grpSp>
    </p:spTree>
    <p:extLst>
      <p:ext uri="{BB962C8B-B14F-4D97-AF65-F5344CB8AC3E}">
        <p14:creationId xmlns:p14="http://schemas.microsoft.com/office/powerpoint/2010/main" val="2949015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1D497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8994357" cy="4343400"/>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B92AC963-7B89-4B93-B737-D1EB38A90074}"/>
              </a:ext>
            </a:extLst>
          </p:cNvPr>
          <p:cNvSpPr>
            <a:spLocks noGrp="1"/>
          </p:cNvSpPr>
          <p:nvPr>
            <p:ph type="title"/>
          </p:nvPr>
        </p:nvSpPr>
        <p:spPr>
          <a:xfrm>
            <a:off x="457199" y="458920"/>
            <a:ext cx="8999216" cy="4334701"/>
          </a:xfrm>
          <a:solidFill>
            <a:srgbClr val="FFC000"/>
          </a:solidFill>
        </p:spPr>
        <p:txBody>
          <a:bodyPr vert="horz" lIns="91440" tIns="45720" rIns="91440" bIns="45720" rtlCol="0" anchor="ctr">
            <a:normAutofit/>
          </a:bodyPr>
          <a:lstStyle/>
          <a:p>
            <a:r>
              <a:rPr lang="en-US" sz="7200" b="1" kern="1200" dirty="0">
                <a:solidFill>
                  <a:srgbClr val="1D4971"/>
                </a:solidFill>
                <a:latin typeface="+mj-lt"/>
                <a:ea typeface="+mj-ea"/>
                <a:cs typeface="+mj-cs"/>
              </a:rPr>
              <a:t>What Impedes Success?</a:t>
            </a:r>
          </a:p>
        </p:txBody>
      </p:sp>
      <p:sp>
        <p:nvSpPr>
          <p:cNvPr id="10" name="Rectangle 9">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0221"/>
            <a:ext cx="2115455" cy="2102827"/>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2" name="Rectangle 11">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199" y="4932939"/>
            <a:ext cx="11277601" cy="1466141"/>
          </a:xfrm>
          <a:prstGeom prst="rect">
            <a:avLst/>
          </a:prstGeom>
          <a:solidFill>
            <a:srgbClr val="7F7F7F">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4" name="Rectangle 13">
            <a:extLst>
              <a:ext uri="{FF2B5EF4-FFF2-40B4-BE49-F238E27FC236}">
                <a16:creationId xmlns:a16="http://schemas.microsoft.com/office/drawing/2014/main" id="{42280AB2-77A5-4CB7-AF7D-1795CA8DC7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2728167"/>
            <a:ext cx="2115455" cy="2065454"/>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4" name="TextBox 3">
            <a:extLst>
              <a:ext uri="{FF2B5EF4-FFF2-40B4-BE49-F238E27FC236}">
                <a16:creationId xmlns:a16="http://schemas.microsoft.com/office/drawing/2014/main" id="{381BA99B-CF19-4457-B24C-B9B3F9598917}"/>
              </a:ext>
            </a:extLst>
          </p:cNvPr>
          <p:cNvSpPr txBox="1"/>
          <p:nvPr/>
        </p:nvSpPr>
        <p:spPr>
          <a:xfrm>
            <a:off x="457199" y="4932939"/>
            <a:ext cx="11277601" cy="1474840"/>
          </a:xfrm>
          <a:prstGeom prst="rect">
            <a:avLst/>
          </a:prstGeom>
          <a:solidFill>
            <a:schemeClr val="accent1">
              <a:lumMod val="20000"/>
              <a:lumOff val="80000"/>
            </a:schemeClr>
          </a:solidFill>
        </p:spPr>
        <p:txBody>
          <a:bodyPr wrap="square" rtlCol="0">
            <a:spAutoFit/>
          </a:bodyPr>
          <a:lstStyle/>
          <a:p>
            <a:endParaRPr lang="en-US" dirty="0"/>
          </a:p>
        </p:txBody>
      </p:sp>
      <p:pic>
        <p:nvPicPr>
          <p:cNvPr id="6" name="Picture 5" descr="A picture containing drawing&#10;&#10;Description automatically generated">
            <a:extLst>
              <a:ext uri="{FF2B5EF4-FFF2-40B4-BE49-F238E27FC236}">
                <a16:creationId xmlns:a16="http://schemas.microsoft.com/office/drawing/2014/main" id="{6D1C520A-B6FC-4085-A06E-6C6FCA9A1A1C}"/>
              </a:ext>
            </a:extLst>
          </p:cNvPr>
          <p:cNvPicPr>
            <a:picLocks noChangeAspect="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9619345" y="1103686"/>
            <a:ext cx="2116122" cy="3177359"/>
          </a:xfrm>
          <a:prstGeom prst="rect">
            <a:avLst/>
          </a:prstGeom>
        </p:spPr>
      </p:pic>
    </p:spTree>
    <p:extLst>
      <p:ext uri="{BB962C8B-B14F-4D97-AF65-F5344CB8AC3E}">
        <p14:creationId xmlns:p14="http://schemas.microsoft.com/office/powerpoint/2010/main" val="390729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518E"/>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B670DBD5-770C-4383-9F54-5B86E86BD5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10277" y="0"/>
            <a:ext cx="9771446" cy="6858000"/>
          </a:xfrm>
          <a:custGeom>
            <a:avLst/>
            <a:gdLst>
              <a:gd name="connsiteX0" fmla="*/ 1422188 w 9771446"/>
              <a:gd name="connsiteY0" fmla="*/ 0 h 6858000"/>
              <a:gd name="connsiteX1" fmla="*/ 8349258 w 9771446"/>
              <a:gd name="connsiteY1" fmla="*/ 0 h 6858000"/>
              <a:gd name="connsiteX2" fmla="*/ 8502224 w 9771446"/>
              <a:gd name="connsiteY2" fmla="*/ 159673 h 6858000"/>
              <a:gd name="connsiteX3" fmla="*/ 9771446 w 9771446"/>
              <a:gd name="connsiteY3" fmla="*/ 3429001 h 6858000"/>
              <a:gd name="connsiteX4" fmla="*/ 8502224 w 9771446"/>
              <a:gd name="connsiteY4" fmla="*/ 6698330 h 6858000"/>
              <a:gd name="connsiteX5" fmla="*/ 8349260 w 9771446"/>
              <a:gd name="connsiteY5" fmla="*/ 6858000 h 6858000"/>
              <a:gd name="connsiteX6" fmla="*/ 1422186 w 9771446"/>
              <a:gd name="connsiteY6" fmla="*/ 6858000 h 6858000"/>
              <a:gd name="connsiteX7" fmla="*/ 1269223 w 9771446"/>
              <a:gd name="connsiteY7" fmla="*/ 6698330 h 6858000"/>
              <a:gd name="connsiteX8" fmla="*/ 0 w 9771446"/>
              <a:gd name="connsiteY8" fmla="*/ 3429001 h 6858000"/>
              <a:gd name="connsiteX9" fmla="*/ 1269223 w 9771446"/>
              <a:gd name="connsiteY9" fmla="*/ 15967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71446" h="6858000">
                <a:moveTo>
                  <a:pt x="1422188" y="0"/>
                </a:moveTo>
                <a:lnTo>
                  <a:pt x="8349258" y="0"/>
                </a:lnTo>
                <a:lnTo>
                  <a:pt x="8502224" y="159673"/>
                </a:lnTo>
                <a:cubicBezTo>
                  <a:pt x="9290813" y="1023162"/>
                  <a:pt x="9771446" y="2170221"/>
                  <a:pt x="9771446" y="3429001"/>
                </a:cubicBezTo>
                <a:cubicBezTo>
                  <a:pt x="9771446" y="4687781"/>
                  <a:pt x="9290813" y="5834840"/>
                  <a:pt x="8502224" y="6698330"/>
                </a:cubicBezTo>
                <a:lnTo>
                  <a:pt x="8349260" y="6858000"/>
                </a:lnTo>
                <a:lnTo>
                  <a:pt x="1422186" y="6858000"/>
                </a:lnTo>
                <a:lnTo>
                  <a:pt x="1269223" y="6698330"/>
                </a:lnTo>
                <a:cubicBezTo>
                  <a:pt x="480633" y="5834840"/>
                  <a:pt x="0" y="4687781"/>
                  <a:pt x="0" y="3429001"/>
                </a:cubicBezTo>
                <a:cubicBezTo>
                  <a:pt x="0" y="2170221"/>
                  <a:pt x="480633" y="1023162"/>
                  <a:pt x="1269223" y="159673"/>
                </a:cubicBezTo>
                <a:close/>
              </a:path>
            </a:pathLst>
          </a:custGeom>
          <a:solidFill>
            <a:schemeClr val="bg1">
              <a:lumMod val="85000"/>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3" name="Picture 2" descr="Diagram&#10;&#10;Description automatically generated">
            <a:extLst>
              <a:ext uri="{FF2B5EF4-FFF2-40B4-BE49-F238E27FC236}">
                <a16:creationId xmlns:a16="http://schemas.microsoft.com/office/drawing/2014/main" id="{3A4EE182-090F-4B90-8227-80C2E2C14C20}"/>
              </a:ext>
            </a:extLst>
          </p:cNvPr>
          <p:cNvPicPr>
            <a:picLocks noChangeAspect="1"/>
          </p:cNvPicPr>
          <p:nvPr/>
        </p:nvPicPr>
        <p:blipFill rotWithShape="1">
          <a:blip r:embed="rId3">
            <a:extLst>
              <a:ext uri="{28A0092B-C50C-407E-A947-70E740481C1C}">
                <a14:useLocalDpi xmlns:a14="http://schemas.microsoft.com/office/drawing/2010/main" val="0"/>
              </a:ext>
            </a:extLst>
          </a:blip>
          <a:srcRect t="1368" r="-1" b="-1"/>
          <a:stretch/>
        </p:blipFill>
        <p:spPr>
          <a:xfrm>
            <a:off x="1460597" y="10"/>
            <a:ext cx="9270806" cy="6857990"/>
          </a:xfrm>
          <a:custGeom>
            <a:avLst/>
            <a:gdLst/>
            <a:ahLst/>
            <a:cxnLst/>
            <a:rect l="l" t="t" r="r" b="b"/>
            <a:pathLst>
              <a:path w="9270806" h="6858000">
                <a:moveTo>
                  <a:pt x="1503712" y="0"/>
                </a:moveTo>
                <a:lnTo>
                  <a:pt x="7767094" y="0"/>
                </a:lnTo>
                <a:lnTo>
                  <a:pt x="7913128" y="139721"/>
                </a:lnTo>
                <a:cubicBezTo>
                  <a:pt x="8751971" y="981521"/>
                  <a:pt x="9270806" y="2144457"/>
                  <a:pt x="9270806" y="3429000"/>
                </a:cubicBezTo>
                <a:cubicBezTo>
                  <a:pt x="9270806" y="4713544"/>
                  <a:pt x="8751971" y="5876479"/>
                  <a:pt x="7913128" y="6718279"/>
                </a:cubicBezTo>
                <a:lnTo>
                  <a:pt x="7767094" y="6858000"/>
                </a:lnTo>
                <a:lnTo>
                  <a:pt x="1503712" y="6858000"/>
                </a:lnTo>
                <a:lnTo>
                  <a:pt x="1357679" y="6718279"/>
                </a:lnTo>
                <a:cubicBezTo>
                  <a:pt x="518835" y="5876479"/>
                  <a:pt x="0" y="4713544"/>
                  <a:pt x="0" y="3429000"/>
                </a:cubicBezTo>
                <a:cubicBezTo>
                  <a:pt x="0" y="2144457"/>
                  <a:pt x="518835" y="981521"/>
                  <a:pt x="1357679" y="139721"/>
                </a:cubicBezTo>
                <a:close/>
              </a:path>
            </a:pathLst>
          </a:custGeom>
        </p:spPr>
      </p:pic>
    </p:spTree>
    <p:extLst>
      <p:ext uri="{BB962C8B-B14F-4D97-AF65-F5344CB8AC3E}">
        <p14:creationId xmlns:p14="http://schemas.microsoft.com/office/powerpoint/2010/main" val="3944741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16813-6FD1-4C51-8619-538F9FF71A1A}"/>
              </a:ext>
            </a:extLst>
          </p:cNvPr>
          <p:cNvSpPr>
            <a:spLocks noGrp="1"/>
          </p:cNvSpPr>
          <p:nvPr>
            <p:ph type="title"/>
          </p:nvPr>
        </p:nvSpPr>
        <p:spPr>
          <a:xfrm>
            <a:off x="294570" y="332923"/>
            <a:ext cx="2056371" cy="1100020"/>
          </a:xfrm>
        </p:spPr>
        <p:txBody>
          <a:bodyPr>
            <a:normAutofit/>
          </a:bodyPr>
          <a:lstStyle/>
          <a:p>
            <a:pPr algn="r"/>
            <a:r>
              <a:rPr lang="en-US" sz="5600" dirty="0">
                <a:ln>
                  <a:solidFill>
                    <a:srgbClr val="FFC000"/>
                  </a:solidFill>
                </a:ln>
                <a:solidFill>
                  <a:srgbClr val="FF9900"/>
                </a:solidFill>
              </a:rPr>
              <a:t>Goals:</a:t>
            </a:r>
          </a:p>
        </p:txBody>
      </p:sp>
      <p:graphicFrame>
        <p:nvGraphicFramePr>
          <p:cNvPr id="5" name="Content Placeholder 2">
            <a:extLst>
              <a:ext uri="{FF2B5EF4-FFF2-40B4-BE49-F238E27FC236}">
                <a16:creationId xmlns:a16="http://schemas.microsoft.com/office/drawing/2014/main" id="{F4581389-604F-47B6-98AE-00D043EB3688}"/>
              </a:ext>
            </a:extLst>
          </p:cNvPr>
          <p:cNvGraphicFramePr>
            <a:graphicFrameLocks noGrp="1"/>
          </p:cNvGraphicFramePr>
          <p:nvPr>
            <p:ph idx="1"/>
            <p:extLst>
              <p:ext uri="{D42A27DB-BD31-4B8C-83A1-F6EECF244321}">
                <p14:modId xmlns:p14="http://schemas.microsoft.com/office/powerpoint/2010/main" val="3358313439"/>
              </p:ext>
            </p:extLst>
          </p:nvPr>
        </p:nvGraphicFramePr>
        <p:xfrm>
          <a:off x="4270642" y="441858"/>
          <a:ext cx="7549052" cy="61246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56705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518E"/>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B670DBD5-770C-4383-9F54-5B86E86BD5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10277" y="0"/>
            <a:ext cx="9771446" cy="6858000"/>
          </a:xfrm>
          <a:custGeom>
            <a:avLst/>
            <a:gdLst>
              <a:gd name="connsiteX0" fmla="*/ 1422188 w 9771446"/>
              <a:gd name="connsiteY0" fmla="*/ 0 h 6858000"/>
              <a:gd name="connsiteX1" fmla="*/ 8349258 w 9771446"/>
              <a:gd name="connsiteY1" fmla="*/ 0 h 6858000"/>
              <a:gd name="connsiteX2" fmla="*/ 8502224 w 9771446"/>
              <a:gd name="connsiteY2" fmla="*/ 159673 h 6858000"/>
              <a:gd name="connsiteX3" fmla="*/ 9771446 w 9771446"/>
              <a:gd name="connsiteY3" fmla="*/ 3429001 h 6858000"/>
              <a:gd name="connsiteX4" fmla="*/ 8502224 w 9771446"/>
              <a:gd name="connsiteY4" fmla="*/ 6698330 h 6858000"/>
              <a:gd name="connsiteX5" fmla="*/ 8349260 w 9771446"/>
              <a:gd name="connsiteY5" fmla="*/ 6858000 h 6858000"/>
              <a:gd name="connsiteX6" fmla="*/ 1422186 w 9771446"/>
              <a:gd name="connsiteY6" fmla="*/ 6858000 h 6858000"/>
              <a:gd name="connsiteX7" fmla="*/ 1269223 w 9771446"/>
              <a:gd name="connsiteY7" fmla="*/ 6698330 h 6858000"/>
              <a:gd name="connsiteX8" fmla="*/ 0 w 9771446"/>
              <a:gd name="connsiteY8" fmla="*/ 3429001 h 6858000"/>
              <a:gd name="connsiteX9" fmla="*/ 1269223 w 9771446"/>
              <a:gd name="connsiteY9" fmla="*/ 15967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71446" h="6858000">
                <a:moveTo>
                  <a:pt x="1422188" y="0"/>
                </a:moveTo>
                <a:lnTo>
                  <a:pt x="8349258" y="0"/>
                </a:lnTo>
                <a:lnTo>
                  <a:pt x="8502224" y="159673"/>
                </a:lnTo>
                <a:cubicBezTo>
                  <a:pt x="9290813" y="1023162"/>
                  <a:pt x="9771446" y="2170221"/>
                  <a:pt x="9771446" y="3429001"/>
                </a:cubicBezTo>
                <a:cubicBezTo>
                  <a:pt x="9771446" y="4687781"/>
                  <a:pt x="9290813" y="5834840"/>
                  <a:pt x="8502224" y="6698330"/>
                </a:cubicBezTo>
                <a:lnTo>
                  <a:pt x="8349260" y="6858000"/>
                </a:lnTo>
                <a:lnTo>
                  <a:pt x="1422186" y="6858000"/>
                </a:lnTo>
                <a:lnTo>
                  <a:pt x="1269223" y="6698330"/>
                </a:lnTo>
                <a:cubicBezTo>
                  <a:pt x="480633" y="5834840"/>
                  <a:pt x="0" y="4687781"/>
                  <a:pt x="0" y="3429001"/>
                </a:cubicBezTo>
                <a:cubicBezTo>
                  <a:pt x="0" y="2170221"/>
                  <a:pt x="480633" y="1023162"/>
                  <a:pt x="1269223" y="159673"/>
                </a:cubicBezTo>
                <a:close/>
              </a:path>
            </a:pathLst>
          </a:custGeom>
          <a:solidFill>
            <a:schemeClr val="bg1">
              <a:lumMod val="85000"/>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3" name="Picture 2" descr="Diagram&#10;&#10;Description automatically generated">
            <a:extLst>
              <a:ext uri="{FF2B5EF4-FFF2-40B4-BE49-F238E27FC236}">
                <a16:creationId xmlns:a16="http://schemas.microsoft.com/office/drawing/2014/main" id="{3A4EE182-090F-4B90-8227-80C2E2C14C20}"/>
              </a:ext>
            </a:extLst>
          </p:cNvPr>
          <p:cNvPicPr>
            <a:picLocks noChangeAspect="1"/>
          </p:cNvPicPr>
          <p:nvPr/>
        </p:nvPicPr>
        <p:blipFill rotWithShape="1">
          <a:blip r:embed="rId3">
            <a:extLst>
              <a:ext uri="{28A0092B-C50C-407E-A947-70E740481C1C}">
                <a14:useLocalDpi xmlns:a14="http://schemas.microsoft.com/office/drawing/2010/main" val="0"/>
              </a:ext>
            </a:extLst>
          </a:blip>
          <a:srcRect t="1368" r="-1" b="-1"/>
          <a:stretch/>
        </p:blipFill>
        <p:spPr>
          <a:xfrm>
            <a:off x="1460597" y="10"/>
            <a:ext cx="9270806" cy="6857990"/>
          </a:xfrm>
          <a:custGeom>
            <a:avLst/>
            <a:gdLst/>
            <a:ahLst/>
            <a:cxnLst/>
            <a:rect l="l" t="t" r="r" b="b"/>
            <a:pathLst>
              <a:path w="9270806" h="6858000">
                <a:moveTo>
                  <a:pt x="1503712" y="0"/>
                </a:moveTo>
                <a:lnTo>
                  <a:pt x="7767094" y="0"/>
                </a:lnTo>
                <a:lnTo>
                  <a:pt x="7913128" y="139721"/>
                </a:lnTo>
                <a:cubicBezTo>
                  <a:pt x="8751971" y="981521"/>
                  <a:pt x="9270806" y="2144457"/>
                  <a:pt x="9270806" y="3429000"/>
                </a:cubicBezTo>
                <a:cubicBezTo>
                  <a:pt x="9270806" y="4713544"/>
                  <a:pt x="8751971" y="5876479"/>
                  <a:pt x="7913128" y="6718279"/>
                </a:cubicBezTo>
                <a:lnTo>
                  <a:pt x="7767094" y="6858000"/>
                </a:lnTo>
                <a:lnTo>
                  <a:pt x="1503712" y="6858000"/>
                </a:lnTo>
                <a:lnTo>
                  <a:pt x="1357679" y="6718279"/>
                </a:lnTo>
                <a:cubicBezTo>
                  <a:pt x="518835" y="5876479"/>
                  <a:pt x="0" y="4713544"/>
                  <a:pt x="0" y="3429000"/>
                </a:cubicBezTo>
                <a:cubicBezTo>
                  <a:pt x="0" y="2144457"/>
                  <a:pt x="518835" y="981521"/>
                  <a:pt x="1357679" y="139721"/>
                </a:cubicBezTo>
                <a:close/>
              </a:path>
            </a:pathLst>
          </a:custGeom>
        </p:spPr>
      </p:pic>
    </p:spTree>
    <p:extLst>
      <p:ext uri="{BB962C8B-B14F-4D97-AF65-F5344CB8AC3E}">
        <p14:creationId xmlns:p14="http://schemas.microsoft.com/office/powerpoint/2010/main" val="1570720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518E"/>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B96750D-0CE5-4C12-B391-9F158A404A33}"/>
              </a:ext>
            </a:extLst>
          </p:cNvPr>
          <p:cNvSpPr>
            <a:spLocks noGrp="1"/>
          </p:cNvSpPr>
          <p:nvPr>
            <p:ph type="title"/>
          </p:nvPr>
        </p:nvSpPr>
        <p:spPr>
          <a:xfrm>
            <a:off x="146786" y="1153571"/>
            <a:ext cx="3200400" cy="4461163"/>
          </a:xfrm>
        </p:spPr>
        <p:txBody>
          <a:bodyPr>
            <a:normAutofit/>
          </a:bodyPr>
          <a:lstStyle/>
          <a:p>
            <a:pPr algn="ctr"/>
            <a:r>
              <a:rPr lang="en-US">
                <a:solidFill>
                  <a:srgbClr val="FFFFFF"/>
                </a:solidFill>
              </a:rPr>
              <a:t>Edward F. Cadman </a:t>
            </a:r>
            <a:br>
              <a:rPr lang="en-US">
                <a:solidFill>
                  <a:srgbClr val="FFFFFF"/>
                </a:solidFill>
              </a:rPr>
            </a:br>
            <a:br>
              <a:rPr lang="en-US">
                <a:solidFill>
                  <a:srgbClr val="FFFFFF"/>
                </a:solidFill>
              </a:rPr>
            </a:br>
            <a:r>
              <a:rPr lang="en-US">
                <a:solidFill>
                  <a:srgbClr val="FFFFFF"/>
                </a:solidFill>
              </a:rPr>
              <a:t>1985-1986           RI President</a:t>
            </a:r>
            <a:endParaRPr lang="en-US"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A9580E1-9D7D-4D53-854E-8800435BA052}"/>
              </a:ext>
            </a:extLst>
          </p:cNvPr>
          <p:cNvSpPr>
            <a:spLocks noGrp="1"/>
          </p:cNvSpPr>
          <p:nvPr>
            <p:ph idx="1"/>
          </p:nvPr>
        </p:nvSpPr>
        <p:spPr>
          <a:xfrm>
            <a:off x="4447308" y="591344"/>
            <a:ext cx="6906491" cy="5585619"/>
          </a:xfrm>
        </p:spPr>
        <p:txBody>
          <a:bodyPr anchor="ctr">
            <a:normAutofit/>
          </a:bodyPr>
          <a:lstStyle/>
          <a:p>
            <a:pPr marL="0" indent="0">
              <a:buNone/>
            </a:pPr>
            <a:r>
              <a:rPr lang="en-US" sz="3200">
                <a:solidFill>
                  <a:schemeClr val="accent4"/>
                </a:solidFill>
              </a:rPr>
              <a:t>“One of the marvelous assets of Rotary is that such a vigorous and viable organization can grow in strength each year as new leadership develops.”</a:t>
            </a:r>
            <a:endParaRPr lang="en-US" sz="3200" dirty="0">
              <a:solidFill>
                <a:schemeClr val="accent4"/>
              </a:solidFill>
            </a:endParaRPr>
          </a:p>
        </p:txBody>
      </p:sp>
    </p:spTree>
    <p:extLst>
      <p:ext uri="{BB962C8B-B14F-4D97-AF65-F5344CB8AC3E}">
        <p14:creationId xmlns:p14="http://schemas.microsoft.com/office/powerpoint/2010/main" val="414779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7CF6BFA-EEA1-4728-A142-D7F42AB44C23}"/>
              </a:ext>
            </a:extLst>
          </p:cNvPr>
          <p:cNvSpPr>
            <a:spLocks noGrp="1"/>
          </p:cNvSpPr>
          <p:nvPr>
            <p:ph idx="1"/>
          </p:nvPr>
        </p:nvSpPr>
        <p:spPr>
          <a:xfrm>
            <a:off x="654092" y="349804"/>
            <a:ext cx="10515600" cy="1920842"/>
          </a:xfrm>
        </p:spPr>
        <p:txBody>
          <a:bodyPr vert="horz" lIns="91440" tIns="45720" rIns="91440" bIns="45720" rtlCol="0" anchor="b">
            <a:normAutofit fontScale="97500"/>
          </a:bodyPr>
          <a:lstStyle/>
          <a:p>
            <a:pPr marL="0" indent="0" algn="ctr">
              <a:buNone/>
            </a:pPr>
            <a:r>
              <a:rPr lang="en-US" sz="7300" b="1" kern="1200" dirty="0">
                <a:solidFill>
                  <a:srgbClr val="FFFFFF"/>
                </a:solidFill>
                <a:latin typeface="+mj-lt"/>
                <a:ea typeface="+mj-ea"/>
                <a:cs typeface="+mj-cs"/>
              </a:rPr>
              <a:t>Arts &amp; Crafts Show</a:t>
            </a:r>
            <a:br>
              <a:rPr lang="en-US" sz="4600" b="1" kern="1200" dirty="0">
                <a:solidFill>
                  <a:srgbClr val="FFFFFF"/>
                </a:solidFill>
                <a:latin typeface="+mj-lt"/>
                <a:ea typeface="+mj-ea"/>
                <a:cs typeface="+mj-cs"/>
              </a:rPr>
            </a:br>
            <a:r>
              <a:rPr lang="en-US" sz="4600" b="1" kern="1200" dirty="0">
                <a:solidFill>
                  <a:srgbClr val="FFFFFF"/>
                </a:solidFill>
                <a:latin typeface="+mj-lt"/>
                <a:ea typeface="+mj-ea"/>
                <a:cs typeface="+mj-cs"/>
              </a:rPr>
              <a:t>1. </a:t>
            </a:r>
            <a:r>
              <a:rPr lang="en-US" sz="4600" kern="1200" dirty="0">
                <a:solidFill>
                  <a:srgbClr val="FFFFFF"/>
                </a:solidFill>
                <a:latin typeface="+mj-lt"/>
                <a:ea typeface="+mj-ea"/>
                <a:cs typeface="+mj-cs"/>
              </a:rPr>
              <a:t>Big Project/Small Club </a:t>
            </a:r>
          </a:p>
        </p:txBody>
      </p:sp>
      <p:graphicFrame>
        <p:nvGraphicFramePr>
          <p:cNvPr id="11" name="TextBox 6">
            <a:extLst>
              <a:ext uri="{FF2B5EF4-FFF2-40B4-BE49-F238E27FC236}">
                <a16:creationId xmlns:a16="http://schemas.microsoft.com/office/drawing/2014/main" id="{BD4790DD-18EA-4560-8D3C-17A23C94B2C5}"/>
              </a:ext>
            </a:extLst>
          </p:cNvPr>
          <p:cNvGraphicFramePr/>
          <p:nvPr>
            <p:extLst>
              <p:ext uri="{D42A27DB-BD31-4B8C-83A1-F6EECF244321}">
                <p14:modId xmlns:p14="http://schemas.microsoft.com/office/powerpoint/2010/main" val="3768936721"/>
              </p:ext>
            </p:extLst>
          </p:nvPr>
        </p:nvGraphicFramePr>
        <p:xfrm>
          <a:off x="1215109" y="2835254"/>
          <a:ext cx="9954583" cy="28659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70139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518E"/>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527ECE-C68F-4A1A-B108-6289BAFC0E65}"/>
              </a:ext>
            </a:extLst>
          </p:cNvPr>
          <p:cNvSpPr>
            <a:spLocks noGrp="1"/>
          </p:cNvSpPr>
          <p:nvPr>
            <p:ph type="title"/>
          </p:nvPr>
        </p:nvSpPr>
        <p:spPr>
          <a:xfrm>
            <a:off x="1075767" y="1188637"/>
            <a:ext cx="2988234" cy="4480726"/>
          </a:xfrm>
          <a:solidFill>
            <a:srgbClr val="FFC000"/>
          </a:solidFill>
        </p:spPr>
        <p:txBody>
          <a:bodyPr>
            <a:normAutofit fontScale="90000"/>
          </a:bodyPr>
          <a:lstStyle/>
          <a:p>
            <a:pPr marL="0" indent="0" algn="ctr">
              <a:buNone/>
            </a:pPr>
            <a:r>
              <a:rPr lang="en-US" sz="5600" b="1" kern="1200" dirty="0">
                <a:solidFill>
                  <a:srgbClr val="1D4971"/>
                </a:solidFill>
                <a:latin typeface="+mj-lt"/>
                <a:ea typeface="+mj-ea"/>
                <a:cs typeface="+mj-cs"/>
              </a:rPr>
              <a:t>2.</a:t>
            </a:r>
            <a:br>
              <a:rPr lang="en-US" sz="5600" b="1" kern="1200" dirty="0">
                <a:solidFill>
                  <a:srgbClr val="1D4971"/>
                </a:solidFill>
                <a:latin typeface="+mj-lt"/>
                <a:ea typeface="+mj-ea"/>
                <a:cs typeface="+mj-cs"/>
              </a:rPr>
            </a:br>
            <a:r>
              <a:rPr lang="en-US" sz="5600" b="1" kern="1200" dirty="0">
                <a:solidFill>
                  <a:srgbClr val="1D4971"/>
                </a:solidFill>
                <a:latin typeface="+mj-lt"/>
                <a:ea typeface="+mj-ea"/>
                <a:cs typeface="+mj-cs"/>
              </a:rPr>
              <a:t>Burnt Out Leaders</a:t>
            </a:r>
            <a:br>
              <a:rPr lang="en-US" sz="5600" b="1" kern="1200" dirty="0">
                <a:solidFill>
                  <a:srgbClr val="1D4971"/>
                </a:solidFill>
                <a:latin typeface="+mj-lt"/>
                <a:ea typeface="+mj-ea"/>
                <a:cs typeface="+mj-cs"/>
              </a:rPr>
            </a:br>
            <a:r>
              <a:rPr lang="en-US" sz="5600" kern="1200" dirty="0">
                <a:solidFill>
                  <a:srgbClr val="1D4971"/>
                </a:solidFill>
                <a:latin typeface="+mj-lt"/>
                <a:ea typeface="+mj-ea"/>
                <a:cs typeface="+mj-cs"/>
              </a:rPr>
              <a:t>Shrinking Club/Low Morale</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5F50926-A6C9-4E0F-87F5-804D047D9DAA}"/>
              </a:ext>
            </a:extLst>
          </p:cNvPr>
          <p:cNvSpPr>
            <a:spLocks noGrp="1"/>
          </p:cNvSpPr>
          <p:nvPr>
            <p:ph idx="1"/>
          </p:nvPr>
        </p:nvSpPr>
        <p:spPr>
          <a:xfrm>
            <a:off x="4903567" y="984562"/>
            <a:ext cx="5936331" cy="4830084"/>
          </a:xfrm>
          <a:solidFill>
            <a:srgbClr val="FFC000"/>
          </a:solidFill>
        </p:spPr>
        <p:txBody>
          <a:bodyPr anchor="ctr">
            <a:normAutofit/>
          </a:bodyPr>
          <a:lstStyle/>
          <a:p>
            <a:r>
              <a:rPr lang="en-US" sz="3200" dirty="0">
                <a:solidFill>
                  <a:srgbClr val="1D4971"/>
                </a:solidFill>
              </a:rPr>
              <a:t>Can this club be saved?</a:t>
            </a:r>
          </a:p>
          <a:p>
            <a:r>
              <a:rPr lang="en-US" sz="3200" dirty="0">
                <a:solidFill>
                  <a:srgbClr val="1D4971"/>
                </a:solidFill>
              </a:rPr>
              <a:t>Develop a plan</a:t>
            </a:r>
          </a:p>
          <a:p>
            <a:r>
              <a:rPr lang="en-US" sz="3200" dirty="0">
                <a:solidFill>
                  <a:srgbClr val="1D4971"/>
                </a:solidFill>
              </a:rPr>
              <a:t>Discuss how you came to conclusions</a:t>
            </a:r>
          </a:p>
          <a:p>
            <a:r>
              <a:rPr lang="en-US" sz="3200" dirty="0">
                <a:solidFill>
                  <a:srgbClr val="1D4971"/>
                </a:solidFill>
              </a:rPr>
              <a:t>How to gain acceptance?</a:t>
            </a:r>
          </a:p>
        </p:txBody>
      </p:sp>
    </p:spTree>
    <p:extLst>
      <p:ext uri="{BB962C8B-B14F-4D97-AF65-F5344CB8AC3E}">
        <p14:creationId xmlns:p14="http://schemas.microsoft.com/office/powerpoint/2010/main" val="68976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5E473D6E-240F-47DB-B469-AA06CAC36139}"/>
              </a:ext>
            </a:extLst>
          </p:cNvPr>
          <p:cNvSpPr>
            <a:spLocks noGrp="1"/>
          </p:cNvSpPr>
          <p:nvPr>
            <p:ph type="title"/>
          </p:nvPr>
        </p:nvSpPr>
        <p:spPr>
          <a:xfrm>
            <a:off x="466344" y="458921"/>
            <a:ext cx="3414368" cy="3790391"/>
          </a:xfrm>
          <a:solidFill>
            <a:srgbClr val="FF9900"/>
          </a:solidFill>
        </p:spPr>
        <p:txBody>
          <a:bodyPr>
            <a:normAutofit/>
          </a:bodyPr>
          <a:lstStyle/>
          <a:p>
            <a:r>
              <a:rPr lang="en-US" sz="4800" b="1" dirty="0">
                <a:solidFill>
                  <a:srgbClr val="1D4971"/>
                </a:solidFill>
              </a:rPr>
              <a:t>Building a Coalition</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57D9B35-70BD-48C8-ABAD-9A9DA0E68BE5}"/>
              </a:ext>
            </a:extLst>
          </p:cNvPr>
          <p:cNvSpPr>
            <a:spLocks noGrp="1"/>
          </p:cNvSpPr>
          <p:nvPr>
            <p:ph idx="1"/>
          </p:nvPr>
        </p:nvSpPr>
        <p:spPr>
          <a:xfrm>
            <a:off x="4044601" y="448055"/>
            <a:ext cx="7681055" cy="5951023"/>
          </a:xfrm>
          <a:solidFill>
            <a:srgbClr val="1D4971"/>
          </a:solidFill>
        </p:spPr>
        <p:txBody>
          <a:bodyPr anchor="ctr">
            <a:normAutofit/>
          </a:bodyPr>
          <a:lstStyle/>
          <a:p>
            <a:r>
              <a:rPr lang="en-US" sz="3600" dirty="0">
                <a:solidFill>
                  <a:schemeClr val="accent1">
                    <a:lumMod val="20000"/>
                    <a:lumOff val="80000"/>
                  </a:schemeClr>
                </a:solidFill>
              </a:rPr>
              <a:t>What is a coalition?</a:t>
            </a:r>
          </a:p>
          <a:p>
            <a:pPr marL="0" indent="0">
              <a:buNone/>
            </a:pPr>
            <a:endParaRPr lang="en-US" sz="3600" dirty="0">
              <a:solidFill>
                <a:schemeClr val="accent1">
                  <a:lumMod val="20000"/>
                  <a:lumOff val="80000"/>
                </a:schemeClr>
              </a:solidFill>
            </a:endParaRPr>
          </a:p>
          <a:p>
            <a:r>
              <a:rPr lang="en-US" sz="3600" dirty="0">
                <a:solidFill>
                  <a:schemeClr val="accent1">
                    <a:lumMod val="20000"/>
                    <a:lumOff val="80000"/>
                  </a:schemeClr>
                </a:solidFill>
              </a:rPr>
              <a:t>How does coalition building work in life experiences; getting support for a proposal at work, a community project; political issue or candidate?</a:t>
            </a:r>
          </a:p>
        </p:txBody>
      </p:sp>
      <p:pic>
        <p:nvPicPr>
          <p:cNvPr id="7" name="Content Placeholder 4" descr="A screenshot of a cell phone&#10;&#10;Description automatically generated">
            <a:extLst>
              <a:ext uri="{FF2B5EF4-FFF2-40B4-BE49-F238E27FC236}">
                <a16:creationId xmlns:a16="http://schemas.microsoft.com/office/drawing/2014/main" id="{5BD79B90-4EB2-4E73-B388-0C58539A33C0}"/>
              </a:ext>
            </a:extLst>
          </p:cNvPr>
          <p:cNvPicPr>
            <a:picLocks noChangeAspect="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7451" r="10835"/>
          <a:stretch/>
        </p:blipFill>
        <p:spPr>
          <a:xfrm>
            <a:off x="886380" y="4530965"/>
            <a:ext cx="2564770" cy="1765508"/>
          </a:xfrm>
          <a:custGeom>
            <a:avLst/>
            <a:gdLst/>
            <a:ahLst/>
            <a:cxnLst/>
            <a:rect l="l" t="t" r="r" b="b"/>
            <a:pathLst>
              <a:path w="7761924" h="5343065">
                <a:moveTo>
                  <a:pt x="3025687" y="76"/>
                </a:moveTo>
                <a:cubicBezTo>
                  <a:pt x="3140786" y="756"/>
                  <a:pt x="3256631" y="6055"/>
                  <a:pt x="3372722" y="16088"/>
                </a:cubicBezTo>
                <a:cubicBezTo>
                  <a:pt x="5230178" y="176616"/>
                  <a:pt x="7761924" y="1424594"/>
                  <a:pt x="7761924" y="3316816"/>
                </a:cubicBezTo>
                <a:cubicBezTo>
                  <a:pt x="7646022" y="5237647"/>
                  <a:pt x="4988715" y="5423921"/>
                  <a:pt x="3701109" y="5320611"/>
                </a:cubicBezTo>
                <a:cubicBezTo>
                  <a:pt x="2413504" y="5217301"/>
                  <a:pt x="351800" y="4486992"/>
                  <a:pt x="36290" y="2696959"/>
                </a:cubicBezTo>
                <a:cubicBezTo>
                  <a:pt x="-259500" y="1018804"/>
                  <a:pt x="1299198" y="-10133"/>
                  <a:pt x="3025687" y="76"/>
                </a:cubicBezTo>
                <a:close/>
              </a:path>
            </a:pathLst>
          </a:custGeom>
        </p:spPr>
      </p:pic>
    </p:spTree>
    <p:extLst>
      <p:ext uri="{BB962C8B-B14F-4D97-AF65-F5344CB8AC3E}">
        <p14:creationId xmlns:p14="http://schemas.microsoft.com/office/powerpoint/2010/main" val="2322660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3301E07F-4F79-4B58-8698-EF24DC1ECD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Arc 31">
            <a:extLst>
              <a:ext uri="{FF2B5EF4-FFF2-40B4-BE49-F238E27FC236}">
                <a16:creationId xmlns:a16="http://schemas.microsoft.com/office/drawing/2014/main" id="{E58B2195-5055-402F-A3E7-53FF0E4980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91583" y="775849"/>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34" name="Oval 33">
            <a:extLst>
              <a:ext uri="{FF2B5EF4-FFF2-40B4-BE49-F238E27FC236}">
                <a16:creationId xmlns:a16="http://schemas.microsoft.com/office/drawing/2014/main" id="{9EE6F773-742A-491A-9A00-A2A150DF50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9419" y="366810"/>
            <a:ext cx="6124381" cy="612438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3CA8E5-45DB-4EE2-85BA-1D68E9877CDD}"/>
              </a:ext>
            </a:extLst>
          </p:cNvPr>
          <p:cNvSpPr>
            <a:spLocks noGrp="1"/>
          </p:cNvSpPr>
          <p:nvPr>
            <p:ph type="title"/>
          </p:nvPr>
        </p:nvSpPr>
        <p:spPr>
          <a:xfrm>
            <a:off x="761627" y="1672457"/>
            <a:ext cx="4467792" cy="3060541"/>
          </a:xfrm>
        </p:spPr>
        <p:txBody>
          <a:bodyPr vert="horz" lIns="91440" tIns="45720" rIns="91440" bIns="45720" rtlCol="0" anchor="b">
            <a:normAutofit/>
          </a:bodyPr>
          <a:lstStyle/>
          <a:p>
            <a:pPr algn="ctr"/>
            <a:r>
              <a:rPr lang="en-US" sz="5100" b="1" kern="1200" dirty="0">
                <a:solidFill>
                  <a:srgbClr val="FFFFFF"/>
                </a:solidFill>
                <a:latin typeface="+mj-lt"/>
                <a:ea typeface="+mj-ea"/>
                <a:cs typeface="+mj-cs"/>
              </a:rPr>
              <a:t>What about some people makes them INFLUENTIAL?</a:t>
            </a:r>
          </a:p>
        </p:txBody>
      </p:sp>
      <p:pic>
        <p:nvPicPr>
          <p:cNvPr id="7" name="Graphic 6" descr="Captain">
            <a:extLst>
              <a:ext uri="{FF2B5EF4-FFF2-40B4-BE49-F238E27FC236}">
                <a16:creationId xmlns:a16="http://schemas.microsoft.com/office/drawing/2014/main" id="{A921244C-9596-4B5D-9B26-9C7506B7A84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23623" y="1374798"/>
            <a:ext cx="4108404" cy="4108404"/>
          </a:xfrm>
          <a:custGeom>
            <a:avLst/>
            <a:gdLst/>
            <a:ahLst/>
            <a:cxnLst/>
            <a:rect l="l" t="t" r="r" b="b"/>
            <a:pathLst>
              <a:path w="4273177" h="4470400">
                <a:moveTo>
                  <a:pt x="75080" y="0"/>
                </a:moveTo>
                <a:lnTo>
                  <a:pt x="4198097" y="0"/>
                </a:lnTo>
                <a:cubicBezTo>
                  <a:pt x="4239563" y="0"/>
                  <a:pt x="4273177" y="33614"/>
                  <a:pt x="4273177" y="75080"/>
                </a:cubicBezTo>
                <a:lnTo>
                  <a:pt x="4273177" y="4395320"/>
                </a:lnTo>
                <a:cubicBezTo>
                  <a:pt x="4273177" y="4436786"/>
                  <a:pt x="4239563" y="4470400"/>
                  <a:pt x="4198097" y="4470400"/>
                </a:cubicBezTo>
                <a:lnTo>
                  <a:pt x="75080" y="4470400"/>
                </a:lnTo>
                <a:cubicBezTo>
                  <a:pt x="33614" y="4470400"/>
                  <a:pt x="0" y="4436786"/>
                  <a:pt x="0" y="4395320"/>
                </a:cubicBezTo>
                <a:lnTo>
                  <a:pt x="0" y="75080"/>
                </a:lnTo>
                <a:cubicBezTo>
                  <a:pt x="0" y="33614"/>
                  <a:pt x="33614" y="0"/>
                  <a:pt x="75080" y="0"/>
                </a:cubicBezTo>
                <a:close/>
              </a:path>
            </a:pathLst>
          </a:custGeom>
        </p:spPr>
      </p:pic>
    </p:spTree>
    <p:extLst>
      <p:ext uri="{BB962C8B-B14F-4D97-AF65-F5344CB8AC3E}">
        <p14:creationId xmlns:p14="http://schemas.microsoft.com/office/powerpoint/2010/main" val="2705740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A5BE8-962D-4D67-B298-57A53E1E31EE}"/>
              </a:ext>
            </a:extLst>
          </p:cNvPr>
          <p:cNvSpPr>
            <a:spLocks noGrp="1"/>
          </p:cNvSpPr>
          <p:nvPr>
            <p:ph type="title"/>
          </p:nvPr>
        </p:nvSpPr>
        <p:spPr/>
        <p:txBody>
          <a:bodyPr>
            <a:normAutofit/>
          </a:bodyPr>
          <a:lstStyle/>
          <a:p>
            <a:pPr algn="ctr"/>
            <a:r>
              <a:rPr lang="en-US" sz="6600" b="1" dirty="0">
                <a:solidFill>
                  <a:srgbClr val="FF9900"/>
                </a:solidFill>
                <a:latin typeface="+mn-lt"/>
              </a:rPr>
              <a:t>INFLUENTIAL PEOPLE</a:t>
            </a:r>
          </a:p>
        </p:txBody>
      </p:sp>
    </p:spTree>
    <p:extLst>
      <p:ext uri="{BB962C8B-B14F-4D97-AF65-F5344CB8AC3E}">
        <p14:creationId xmlns:p14="http://schemas.microsoft.com/office/powerpoint/2010/main" val="6528834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294</TotalTime>
  <Words>1112</Words>
  <Application>Microsoft Office PowerPoint</Application>
  <PresentationFormat>Widescreen</PresentationFormat>
  <Paragraphs>120</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Effective Leadership Strategies RLI - Part 3</vt:lpstr>
      <vt:lpstr>Goals:</vt:lpstr>
      <vt:lpstr>PowerPoint Presentation</vt:lpstr>
      <vt:lpstr>Edward F. Cadman   1985-1986           RI President</vt:lpstr>
      <vt:lpstr>PowerPoint Presentation</vt:lpstr>
      <vt:lpstr>2. Burnt Out Leaders Shrinking Club/Low Morale</vt:lpstr>
      <vt:lpstr>Building a Coalition</vt:lpstr>
      <vt:lpstr>What about some people makes them INFLUENTIAL?</vt:lpstr>
      <vt:lpstr>INFLUENTIAL PEOPLE</vt:lpstr>
      <vt:lpstr>What Impedes Success?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Leadership Strategies RLI - Part 3</dc:title>
  <dc:creator>marcia scheideman</dc:creator>
  <cp:lastModifiedBy>marcia scheideman</cp:lastModifiedBy>
  <cp:revision>1</cp:revision>
  <dcterms:created xsi:type="dcterms:W3CDTF">2021-01-19T21:45:17Z</dcterms:created>
  <dcterms:modified xsi:type="dcterms:W3CDTF">2021-03-22T00:39:56Z</dcterms:modified>
</cp:coreProperties>
</file>