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5"/>
  </p:notesMasterIdLst>
  <p:sldIdLst>
    <p:sldId id="256" r:id="rId2"/>
    <p:sldId id="257" r:id="rId3"/>
    <p:sldId id="259" r:id="rId4"/>
    <p:sldId id="258" r:id="rId5"/>
    <p:sldId id="268" r:id="rId6"/>
    <p:sldId id="261" r:id="rId7"/>
    <p:sldId id="260" r:id="rId8"/>
    <p:sldId id="262" r:id="rId9"/>
    <p:sldId id="263" r:id="rId10"/>
    <p:sldId id="270" r:id="rId11"/>
    <p:sldId id="266" r:id="rId12"/>
    <p:sldId id="264"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A"/>
    <a:srgbClr val="FF9900"/>
    <a:srgbClr val="00518E"/>
    <a:srgbClr val="008FFA"/>
    <a:srgbClr val="1D4971"/>
    <a:srgbClr val="653903"/>
    <a:srgbClr val="864B04"/>
    <a:srgbClr val="B364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9970" autoAdjust="0"/>
    <p:restoredTop sz="79732" autoAdjust="0"/>
  </p:normalViewPr>
  <p:slideViewPr>
    <p:cSldViewPr snapToGrid="0">
      <p:cViewPr varScale="1">
        <p:scale>
          <a:sx n="73" d="100"/>
          <a:sy n="73" d="100"/>
        </p:scale>
        <p:origin x="96" y="2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9" d="100"/>
          <a:sy n="79" d="100"/>
        </p:scale>
        <p:origin x="193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ia scheideman" userId="6f481a02e59eaa42" providerId="LiveId" clId="{E1728684-19CF-4B71-9841-81055F3D0FC8}"/>
    <pc:docChg chg="undo redo custSel modSld">
      <pc:chgData name="marcia scheideman" userId="6f481a02e59eaa42" providerId="LiveId" clId="{E1728684-19CF-4B71-9841-81055F3D0FC8}" dt="2021-02-19T14:26:50.207" v="7809" actId="20577"/>
      <pc:docMkLst>
        <pc:docMk/>
      </pc:docMkLst>
      <pc:sldChg chg="modNotes">
        <pc:chgData name="marcia scheideman" userId="6f481a02e59eaa42" providerId="LiveId" clId="{E1728684-19CF-4B71-9841-81055F3D0FC8}" dt="2021-01-30T20:08:38.355" v="7759" actId="255"/>
        <pc:sldMkLst>
          <pc:docMk/>
          <pc:sldMk cId="2949015547" sldId="256"/>
        </pc:sldMkLst>
      </pc:sldChg>
      <pc:sldChg chg="delSp modSp mod modNotes">
        <pc:chgData name="marcia scheideman" userId="6f481a02e59eaa42" providerId="LiveId" clId="{E1728684-19CF-4B71-9841-81055F3D0FC8}" dt="2021-01-27T01:11:40.243" v="7662" actId="14100"/>
        <pc:sldMkLst>
          <pc:docMk/>
          <pc:sldMk cId="4256705590" sldId="257"/>
        </pc:sldMkLst>
        <pc:spChg chg="mod">
          <ac:chgData name="marcia scheideman" userId="6f481a02e59eaa42" providerId="LiveId" clId="{E1728684-19CF-4B71-9841-81055F3D0FC8}" dt="2021-01-27T01:11:40.243" v="7662" actId="14100"/>
          <ac:spMkLst>
            <pc:docMk/>
            <pc:sldMk cId="4256705590" sldId="257"/>
            <ac:spMk id="2" creationId="{1A916813-6FD1-4C51-8619-538F9FF71A1A}"/>
          </ac:spMkLst>
        </pc:spChg>
        <pc:graphicFrameChg chg="mod">
          <ac:chgData name="marcia scheideman" userId="6f481a02e59eaa42" providerId="LiveId" clId="{E1728684-19CF-4B71-9841-81055F3D0FC8}" dt="2021-01-27T01:11:20.183" v="7660" actId="255"/>
          <ac:graphicFrameMkLst>
            <pc:docMk/>
            <pc:sldMk cId="4256705590" sldId="257"/>
            <ac:graphicFrameMk id="5" creationId="{F4581389-604F-47B6-98AE-00D043EB3688}"/>
          </ac:graphicFrameMkLst>
        </pc:graphicFrameChg>
        <pc:picChg chg="del">
          <ac:chgData name="marcia scheideman" userId="6f481a02e59eaa42" providerId="LiveId" clId="{E1728684-19CF-4B71-9841-81055F3D0FC8}" dt="2021-01-27T01:09:24.748" v="7650" actId="478"/>
          <ac:picMkLst>
            <pc:docMk/>
            <pc:sldMk cId="4256705590" sldId="257"/>
            <ac:picMk id="3" creationId="{5DE27790-9418-4A3D-A2F1-9B6BE78E0003}"/>
          </ac:picMkLst>
        </pc:picChg>
      </pc:sldChg>
      <pc:sldChg chg="modNotes">
        <pc:chgData name="marcia scheideman" userId="6f481a02e59eaa42" providerId="LiveId" clId="{E1728684-19CF-4B71-9841-81055F3D0FC8}" dt="2021-01-26T01:30:13.208" v="7257" actId="6549"/>
        <pc:sldMkLst>
          <pc:docMk/>
          <pc:sldMk cId="1552478144" sldId="258"/>
        </pc:sldMkLst>
      </pc:sldChg>
      <pc:sldChg chg="modNotes">
        <pc:chgData name="marcia scheideman" userId="6f481a02e59eaa42" providerId="LiveId" clId="{E1728684-19CF-4B71-9841-81055F3D0FC8}" dt="2021-01-27T01:12:20.058" v="7676" actId="20577"/>
        <pc:sldMkLst>
          <pc:docMk/>
          <pc:sldMk cId="2596358976" sldId="259"/>
        </pc:sldMkLst>
      </pc:sldChg>
      <pc:sldChg chg="modNotes">
        <pc:chgData name="marcia scheideman" userId="6f481a02e59eaa42" providerId="LiveId" clId="{E1728684-19CF-4B71-9841-81055F3D0FC8}" dt="2021-01-30T20:06:47.274" v="7758" actId="20577"/>
        <pc:sldMkLst>
          <pc:docMk/>
          <pc:sldMk cId="4079418133" sldId="260"/>
        </pc:sldMkLst>
      </pc:sldChg>
      <pc:sldChg chg="modNotes">
        <pc:chgData name="marcia scheideman" userId="6f481a02e59eaa42" providerId="LiveId" clId="{E1728684-19CF-4B71-9841-81055F3D0FC8}" dt="2021-01-30T20:06:27.084" v="7757" actId="20577"/>
        <pc:sldMkLst>
          <pc:docMk/>
          <pc:sldMk cId="2636335935" sldId="261"/>
        </pc:sldMkLst>
      </pc:sldChg>
      <pc:sldChg chg="modNotes">
        <pc:chgData name="marcia scheideman" userId="6f481a02e59eaa42" providerId="LiveId" clId="{E1728684-19CF-4B71-9841-81055F3D0FC8}" dt="2021-02-05T21:07:13.913" v="7760" actId="1076"/>
        <pc:sldMkLst>
          <pc:docMk/>
          <pc:sldMk cId="4193860808" sldId="262"/>
        </pc:sldMkLst>
      </pc:sldChg>
      <pc:sldChg chg="modSp mod modNotes">
        <pc:chgData name="marcia scheideman" userId="6f481a02e59eaa42" providerId="LiveId" clId="{E1728684-19CF-4B71-9841-81055F3D0FC8}" dt="2021-01-26T01:43:55.683" v="7622" actId="14100"/>
        <pc:sldMkLst>
          <pc:docMk/>
          <pc:sldMk cId="2524212574" sldId="263"/>
        </pc:sldMkLst>
        <pc:spChg chg="mod">
          <ac:chgData name="marcia scheideman" userId="6f481a02e59eaa42" providerId="LiveId" clId="{E1728684-19CF-4B71-9841-81055F3D0FC8}" dt="2021-01-13T13:23:10.830" v="7003" actId="255"/>
          <ac:spMkLst>
            <pc:docMk/>
            <pc:sldMk cId="2524212574" sldId="263"/>
            <ac:spMk id="3" creationId="{57797966-5FB8-44B5-88D2-D67F626F08D5}"/>
          </ac:spMkLst>
        </pc:spChg>
      </pc:sldChg>
      <pc:sldChg chg="modNotes">
        <pc:chgData name="marcia scheideman" userId="6f481a02e59eaa42" providerId="LiveId" clId="{E1728684-19CF-4B71-9841-81055F3D0FC8}" dt="2021-01-13T02:58:44.750" v="6939" actId="255"/>
        <pc:sldMkLst>
          <pc:docMk/>
          <pc:sldMk cId="1936558402" sldId="264"/>
        </pc:sldMkLst>
      </pc:sldChg>
      <pc:sldChg chg="modNotes">
        <pc:chgData name="marcia scheideman" userId="6f481a02e59eaa42" providerId="LiveId" clId="{E1728684-19CF-4B71-9841-81055F3D0FC8}" dt="2021-01-13T13:28:46.224" v="7065" actId="313"/>
        <pc:sldMkLst>
          <pc:docMk/>
          <pc:sldMk cId="2121896737" sldId="266"/>
        </pc:sldMkLst>
      </pc:sldChg>
      <pc:sldChg chg="modNotes">
        <pc:chgData name="marcia scheideman" userId="6f481a02e59eaa42" providerId="LiveId" clId="{E1728684-19CF-4B71-9841-81055F3D0FC8}" dt="2021-01-13T13:29:46.829" v="7066" actId="255"/>
        <pc:sldMkLst>
          <pc:docMk/>
          <pc:sldMk cId="3673271861" sldId="267"/>
        </pc:sldMkLst>
      </pc:sldChg>
      <pc:sldChg chg="modSp modNotes">
        <pc:chgData name="marcia scheideman" userId="6f481a02e59eaa42" providerId="LiveId" clId="{E1728684-19CF-4B71-9841-81055F3D0FC8}" dt="2021-02-19T14:26:50.207" v="7809" actId="20577"/>
        <pc:sldMkLst>
          <pc:docMk/>
          <pc:sldMk cId="554514609" sldId="268"/>
        </pc:sldMkLst>
        <pc:graphicFrameChg chg="mod">
          <ac:chgData name="marcia scheideman" userId="6f481a02e59eaa42" providerId="LiveId" clId="{E1728684-19CF-4B71-9841-81055F3D0FC8}" dt="2021-02-19T14:26:50.207" v="7809" actId="20577"/>
          <ac:graphicFrameMkLst>
            <pc:docMk/>
            <pc:sldMk cId="554514609" sldId="268"/>
            <ac:graphicFrameMk id="14" creationId="{CEA0878B-B1E2-425C-99E3-F433E2E29E59}"/>
          </ac:graphicFrameMkLst>
        </pc:graphicFrameChg>
      </pc:sldChg>
      <pc:sldChg chg="modNotes">
        <pc:chgData name="marcia scheideman" userId="6f481a02e59eaa42" providerId="LiveId" clId="{E1728684-19CF-4B71-9841-81055F3D0FC8}" dt="2021-01-26T01:44:56.337" v="7632" actId="14100"/>
        <pc:sldMkLst>
          <pc:docMk/>
          <pc:sldMk cId="1589744200" sldId="270"/>
        </pc:sldMkLst>
      </pc:sldChg>
    </pc:docChg>
  </pc:docChgLst>
  <pc:docChgLst>
    <pc:chgData name="marcia scheideman" userId="6f481a02e59eaa42" providerId="LiveId" clId="{2717FE8A-BA85-4AAF-A7A4-FB8BC1C2899A}"/>
    <pc:docChg chg="undo redo custSel mod addSld delSld modSld sldOrd">
      <pc:chgData name="marcia scheideman" userId="6f481a02e59eaa42" providerId="LiveId" clId="{2717FE8A-BA85-4AAF-A7A4-FB8BC1C2899A}" dt="2020-11-20T19:04:52.565" v="2747" actId="47"/>
      <pc:docMkLst>
        <pc:docMk/>
      </pc:docMkLst>
      <pc:sldChg chg="modNotesTx">
        <pc:chgData name="marcia scheideman" userId="6f481a02e59eaa42" providerId="LiveId" clId="{2717FE8A-BA85-4AAF-A7A4-FB8BC1C2899A}" dt="2020-11-20T18:27:42.449" v="2653" actId="6549"/>
        <pc:sldMkLst>
          <pc:docMk/>
          <pc:sldMk cId="2949015547" sldId="256"/>
        </pc:sldMkLst>
      </pc:sldChg>
      <pc:sldChg chg="modSp modNotesTx">
        <pc:chgData name="marcia scheideman" userId="6f481a02e59eaa42" providerId="LiveId" clId="{2717FE8A-BA85-4AAF-A7A4-FB8BC1C2899A}" dt="2020-11-20T18:27:33.444" v="2652" actId="6549"/>
        <pc:sldMkLst>
          <pc:docMk/>
          <pc:sldMk cId="4256705590" sldId="257"/>
        </pc:sldMkLst>
        <pc:graphicFrameChg chg="mod">
          <ac:chgData name="marcia scheideman" userId="6f481a02e59eaa42" providerId="LiveId" clId="{2717FE8A-BA85-4AAF-A7A4-FB8BC1C2899A}" dt="2020-11-18T19:03:04.653" v="245" actId="20577"/>
          <ac:graphicFrameMkLst>
            <pc:docMk/>
            <pc:sldMk cId="4256705590" sldId="257"/>
            <ac:graphicFrameMk id="5" creationId="{F4581389-604F-47B6-98AE-00D043EB3688}"/>
          </ac:graphicFrameMkLst>
        </pc:graphicFrameChg>
      </pc:sldChg>
      <pc:sldChg chg="addSp delSp modSp new mod setBg modNotesTx">
        <pc:chgData name="marcia scheideman" userId="6f481a02e59eaa42" providerId="LiveId" clId="{2717FE8A-BA85-4AAF-A7A4-FB8BC1C2899A}" dt="2020-11-20T02:23:03.842" v="2651" actId="207"/>
        <pc:sldMkLst>
          <pc:docMk/>
          <pc:sldMk cId="1552478144" sldId="258"/>
        </pc:sldMkLst>
        <pc:spChg chg="mod">
          <ac:chgData name="marcia scheideman" userId="6f481a02e59eaa42" providerId="LiveId" clId="{2717FE8A-BA85-4AAF-A7A4-FB8BC1C2899A}" dt="2020-11-20T02:22:46.087" v="2649" actId="255"/>
          <ac:spMkLst>
            <pc:docMk/>
            <pc:sldMk cId="1552478144" sldId="258"/>
            <ac:spMk id="2" creationId="{229F7D44-BD05-4351-8D58-480CCDAA22F4}"/>
          </ac:spMkLst>
        </pc:spChg>
        <pc:spChg chg="del">
          <ac:chgData name="marcia scheideman" userId="6f481a02e59eaa42" providerId="LiveId" clId="{2717FE8A-BA85-4AAF-A7A4-FB8BC1C2899A}" dt="2020-11-18T19:04:19.561" v="249" actId="22"/>
          <ac:spMkLst>
            <pc:docMk/>
            <pc:sldMk cId="1552478144" sldId="258"/>
            <ac:spMk id="3" creationId="{E3E992E0-EBCB-41CF-B89D-1A0F7014F5CF}"/>
          </ac:spMkLst>
        </pc:spChg>
        <pc:spChg chg="add del mod">
          <ac:chgData name="marcia scheideman" userId="6f481a02e59eaa42" providerId="LiveId" clId="{2717FE8A-BA85-4AAF-A7A4-FB8BC1C2899A}" dt="2020-11-18T19:14:18.902" v="303" actId="26606"/>
          <ac:spMkLst>
            <pc:docMk/>
            <pc:sldMk cId="1552478144" sldId="258"/>
            <ac:spMk id="6" creationId="{97F319E6-DE9A-476B-B573-3FE15DD7EA5C}"/>
          </ac:spMkLst>
        </pc:spChg>
        <pc:spChg chg="add mod">
          <ac:chgData name="marcia scheideman" userId="6f481a02e59eaa42" providerId="LiveId" clId="{2717FE8A-BA85-4AAF-A7A4-FB8BC1C2899A}" dt="2020-11-20T02:23:03.842" v="2651" actId="207"/>
          <ac:spMkLst>
            <pc:docMk/>
            <pc:sldMk cId="1552478144" sldId="258"/>
            <ac:spMk id="9" creationId="{F46DF23E-83AD-4EE3-9D68-429EA35F4223}"/>
          </ac:spMkLst>
        </pc:spChg>
        <pc:spChg chg="add del">
          <ac:chgData name="marcia scheideman" userId="6f481a02e59eaa42" providerId="LiveId" clId="{2717FE8A-BA85-4AAF-A7A4-FB8BC1C2899A}" dt="2020-11-18T19:06:17.249" v="274" actId="26606"/>
          <ac:spMkLst>
            <pc:docMk/>
            <pc:sldMk cId="1552478144" sldId="258"/>
            <ac:spMk id="11" creationId="{201CC55D-ED54-4C5C-95E6-10947BD1103B}"/>
          </ac:spMkLst>
        </pc:spChg>
        <pc:spChg chg="add del">
          <ac:chgData name="marcia scheideman" userId="6f481a02e59eaa42" providerId="LiveId" clId="{2717FE8A-BA85-4AAF-A7A4-FB8BC1C2899A}" dt="2020-11-18T19:06:17.249" v="274" actId="26606"/>
          <ac:spMkLst>
            <pc:docMk/>
            <pc:sldMk cId="1552478144" sldId="258"/>
            <ac:spMk id="17" creationId="{3873B707-463F-40B0-8227-E8CC6C67EB25}"/>
          </ac:spMkLst>
        </pc:spChg>
        <pc:spChg chg="add del">
          <ac:chgData name="marcia scheideman" userId="6f481a02e59eaa42" providerId="LiveId" clId="{2717FE8A-BA85-4AAF-A7A4-FB8BC1C2899A}" dt="2020-11-18T19:06:17.249" v="274" actId="26606"/>
          <ac:spMkLst>
            <pc:docMk/>
            <pc:sldMk cId="1552478144" sldId="258"/>
            <ac:spMk id="19" creationId="{C13237C8-E62C-4F0D-A318-BD6FB6C2D138}"/>
          </ac:spMkLst>
        </pc:spChg>
        <pc:spChg chg="add del">
          <ac:chgData name="marcia scheideman" userId="6f481a02e59eaa42" providerId="LiveId" clId="{2717FE8A-BA85-4AAF-A7A4-FB8BC1C2899A}" dt="2020-11-18T19:06:17.249" v="274" actId="26606"/>
          <ac:spMkLst>
            <pc:docMk/>
            <pc:sldMk cId="1552478144" sldId="258"/>
            <ac:spMk id="21" creationId="{19C9EAEA-39D0-4B0E-A0EB-51E7B26740B1}"/>
          </ac:spMkLst>
        </pc:spChg>
        <pc:spChg chg="add del">
          <ac:chgData name="marcia scheideman" userId="6f481a02e59eaa42" providerId="LiveId" clId="{2717FE8A-BA85-4AAF-A7A4-FB8BC1C2899A}" dt="2020-11-18T19:14:18.902" v="303" actId="26606"/>
          <ac:spMkLst>
            <pc:docMk/>
            <pc:sldMk cId="1552478144" sldId="258"/>
            <ac:spMk id="23" creationId="{117AB3D3-3C9C-4DED-809A-78734805B895}"/>
          </ac:spMkLst>
        </pc:spChg>
        <pc:spChg chg="add del">
          <ac:chgData name="marcia scheideman" userId="6f481a02e59eaa42" providerId="LiveId" clId="{2717FE8A-BA85-4AAF-A7A4-FB8BC1C2899A}" dt="2020-11-18T19:14:18.902" v="303" actId="26606"/>
          <ac:spMkLst>
            <pc:docMk/>
            <pc:sldMk cId="1552478144" sldId="258"/>
            <ac:spMk id="24" creationId="{3A9A4357-BD1D-4622-A4FE-766E6AB8DE84}"/>
          </ac:spMkLst>
        </pc:spChg>
        <pc:spChg chg="add del">
          <ac:chgData name="marcia scheideman" userId="6f481a02e59eaa42" providerId="LiveId" clId="{2717FE8A-BA85-4AAF-A7A4-FB8BC1C2899A}" dt="2020-11-18T19:14:18.902" v="303" actId="26606"/>
          <ac:spMkLst>
            <pc:docMk/>
            <pc:sldMk cId="1552478144" sldId="258"/>
            <ac:spMk id="25" creationId="{E659831F-0D9A-4C63-9EBB-8435B85A440F}"/>
          </ac:spMkLst>
        </pc:spChg>
        <pc:spChg chg="add del">
          <ac:chgData name="marcia scheideman" userId="6f481a02e59eaa42" providerId="LiveId" clId="{2717FE8A-BA85-4AAF-A7A4-FB8BC1C2899A}" dt="2020-11-18T19:14:18.902" v="303" actId="26606"/>
          <ac:spMkLst>
            <pc:docMk/>
            <pc:sldMk cId="1552478144" sldId="258"/>
            <ac:spMk id="26" creationId="{E6995CE5-F890-4ABA-82A2-26507CE8D2A3}"/>
          </ac:spMkLst>
        </pc:spChg>
        <pc:spChg chg="add del">
          <ac:chgData name="marcia scheideman" userId="6f481a02e59eaa42" providerId="LiveId" clId="{2717FE8A-BA85-4AAF-A7A4-FB8BC1C2899A}" dt="2020-11-20T02:22:21.478" v="2646" actId="26606"/>
          <ac:spMkLst>
            <pc:docMk/>
            <pc:sldMk cId="1552478144" sldId="258"/>
            <ac:spMk id="31" creationId="{201CC55D-ED54-4C5C-95E6-10947BD1103B}"/>
          </ac:spMkLst>
        </pc:spChg>
        <pc:spChg chg="add del">
          <ac:chgData name="marcia scheideman" userId="6f481a02e59eaa42" providerId="LiveId" clId="{2717FE8A-BA85-4AAF-A7A4-FB8BC1C2899A}" dt="2020-11-20T02:22:21.478" v="2646" actId="26606"/>
          <ac:spMkLst>
            <pc:docMk/>
            <pc:sldMk cId="1552478144" sldId="258"/>
            <ac:spMk id="37" creationId="{3873B707-463F-40B0-8227-E8CC6C67EB25}"/>
          </ac:spMkLst>
        </pc:spChg>
        <pc:spChg chg="add del">
          <ac:chgData name="marcia scheideman" userId="6f481a02e59eaa42" providerId="LiveId" clId="{2717FE8A-BA85-4AAF-A7A4-FB8BC1C2899A}" dt="2020-11-20T02:22:21.478" v="2646" actId="26606"/>
          <ac:spMkLst>
            <pc:docMk/>
            <pc:sldMk cId="1552478144" sldId="258"/>
            <ac:spMk id="39" creationId="{C13237C8-E62C-4F0D-A318-BD6FB6C2D138}"/>
          </ac:spMkLst>
        </pc:spChg>
        <pc:spChg chg="add del">
          <ac:chgData name="marcia scheideman" userId="6f481a02e59eaa42" providerId="LiveId" clId="{2717FE8A-BA85-4AAF-A7A4-FB8BC1C2899A}" dt="2020-11-20T02:22:21.478" v="2646" actId="26606"/>
          <ac:spMkLst>
            <pc:docMk/>
            <pc:sldMk cId="1552478144" sldId="258"/>
            <ac:spMk id="41" creationId="{19C9EAEA-39D0-4B0E-A0EB-51E7B26740B1}"/>
          </ac:spMkLst>
        </pc:spChg>
        <pc:spChg chg="add">
          <ac:chgData name="marcia scheideman" userId="6f481a02e59eaa42" providerId="LiveId" clId="{2717FE8A-BA85-4AAF-A7A4-FB8BC1C2899A}" dt="2020-11-20T02:22:21.478" v="2646" actId="26606"/>
          <ac:spMkLst>
            <pc:docMk/>
            <pc:sldMk cId="1552478144" sldId="258"/>
            <ac:spMk id="46" creationId="{117AB3D3-3C9C-4DED-809A-78734805B895}"/>
          </ac:spMkLst>
        </pc:spChg>
        <pc:spChg chg="add">
          <ac:chgData name="marcia scheideman" userId="6f481a02e59eaa42" providerId="LiveId" clId="{2717FE8A-BA85-4AAF-A7A4-FB8BC1C2899A}" dt="2020-11-20T02:22:21.478" v="2646" actId="26606"/>
          <ac:spMkLst>
            <pc:docMk/>
            <pc:sldMk cId="1552478144" sldId="258"/>
            <ac:spMk id="48" creationId="{3A9A4357-BD1D-4622-A4FE-766E6AB8DE84}"/>
          </ac:spMkLst>
        </pc:spChg>
        <pc:spChg chg="add">
          <ac:chgData name="marcia scheideman" userId="6f481a02e59eaa42" providerId="LiveId" clId="{2717FE8A-BA85-4AAF-A7A4-FB8BC1C2899A}" dt="2020-11-20T02:22:21.478" v="2646" actId="26606"/>
          <ac:spMkLst>
            <pc:docMk/>
            <pc:sldMk cId="1552478144" sldId="258"/>
            <ac:spMk id="50" creationId="{E659831F-0D9A-4C63-9EBB-8435B85A440F}"/>
          </ac:spMkLst>
        </pc:spChg>
        <pc:spChg chg="add">
          <ac:chgData name="marcia scheideman" userId="6f481a02e59eaa42" providerId="LiveId" clId="{2717FE8A-BA85-4AAF-A7A4-FB8BC1C2899A}" dt="2020-11-20T02:22:21.478" v="2646" actId="26606"/>
          <ac:spMkLst>
            <pc:docMk/>
            <pc:sldMk cId="1552478144" sldId="258"/>
            <ac:spMk id="52" creationId="{E6995CE5-F890-4ABA-82A2-26507CE8D2A3}"/>
          </ac:spMkLst>
        </pc:spChg>
        <pc:grpChg chg="add del">
          <ac:chgData name="marcia scheideman" userId="6f481a02e59eaa42" providerId="LiveId" clId="{2717FE8A-BA85-4AAF-A7A4-FB8BC1C2899A}" dt="2020-11-18T19:06:17.249" v="274" actId="26606"/>
          <ac:grpSpMkLst>
            <pc:docMk/>
            <pc:sldMk cId="1552478144" sldId="258"/>
            <ac:grpSpMk id="13" creationId="{1DE889C7-FAD6-4397-98E2-05D503484459}"/>
          </ac:grpSpMkLst>
        </pc:grpChg>
        <pc:grpChg chg="add del">
          <ac:chgData name="marcia scheideman" userId="6f481a02e59eaa42" providerId="LiveId" clId="{2717FE8A-BA85-4AAF-A7A4-FB8BC1C2899A}" dt="2020-11-20T02:22:21.478" v="2646" actId="26606"/>
          <ac:grpSpMkLst>
            <pc:docMk/>
            <pc:sldMk cId="1552478144" sldId="258"/>
            <ac:grpSpMk id="33" creationId="{1DE889C7-FAD6-4397-98E2-05D503484459}"/>
          </ac:grpSpMkLst>
        </pc:grpChg>
        <pc:picChg chg="add mod">
          <ac:chgData name="marcia scheideman" userId="6f481a02e59eaa42" providerId="LiveId" clId="{2717FE8A-BA85-4AAF-A7A4-FB8BC1C2899A}" dt="2020-11-20T02:22:30.128" v="2647" actId="1076"/>
          <ac:picMkLst>
            <pc:docMk/>
            <pc:sldMk cId="1552478144" sldId="258"/>
            <ac:picMk id="4" creationId="{19D003C0-8515-48BB-9E9F-C242D3F60D47}"/>
          </ac:picMkLst>
        </pc:picChg>
        <pc:picChg chg="add del mod ord">
          <ac:chgData name="marcia scheideman" userId="6f481a02e59eaa42" providerId="LiveId" clId="{2717FE8A-BA85-4AAF-A7A4-FB8BC1C2899A}" dt="2020-11-18T19:13:37.774" v="298" actId="478"/>
          <ac:picMkLst>
            <pc:docMk/>
            <pc:sldMk cId="1552478144" sldId="258"/>
            <ac:picMk id="5" creationId="{B6BE128C-2A0D-48A3-946C-79C12442D07E}"/>
          </ac:picMkLst>
        </pc:picChg>
        <pc:picChg chg="add del mod ord">
          <ac:chgData name="marcia scheideman" userId="6f481a02e59eaa42" providerId="LiveId" clId="{2717FE8A-BA85-4AAF-A7A4-FB8BC1C2899A}" dt="2020-11-20T02:21:28.110" v="2643" actId="478"/>
          <ac:picMkLst>
            <pc:docMk/>
            <pc:sldMk cId="1552478144" sldId="258"/>
            <ac:picMk id="8" creationId="{CB7B6A58-8840-4D38-8F92-C49396010F81}"/>
          </ac:picMkLst>
        </pc:picChg>
      </pc:sldChg>
      <pc:sldChg chg="addSp delSp modSp new mod ord setBg setClrOvrMap">
        <pc:chgData name="marcia scheideman" userId="6f481a02e59eaa42" providerId="LiveId" clId="{2717FE8A-BA85-4AAF-A7A4-FB8BC1C2899A}" dt="2020-11-18T20:54:48.179" v="728" actId="1076"/>
        <pc:sldMkLst>
          <pc:docMk/>
          <pc:sldMk cId="2596358976" sldId="259"/>
        </pc:sldMkLst>
        <pc:spChg chg="del mod">
          <ac:chgData name="marcia scheideman" userId="6f481a02e59eaa42" providerId="LiveId" clId="{2717FE8A-BA85-4AAF-A7A4-FB8BC1C2899A}" dt="2020-11-18T19:19:39.542" v="416" actId="478"/>
          <ac:spMkLst>
            <pc:docMk/>
            <pc:sldMk cId="2596358976" sldId="259"/>
            <ac:spMk id="2" creationId="{A5254BE1-7A2A-401F-BE11-BF300F55681C}"/>
          </ac:spMkLst>
        </pc:spChg>
        <pc:spChg chg="mod ord">
          <ac:chgData name="marcia scheideman" userId="6f481a02e59eaa42" providerId="LiveId" clId="{2717FE8A-BA85-4AAF-A7A4-FB8BC1C2899A}" dt="2020-11-18T19:46:30.855" v="624" actId="1076"/>
          <ac:spMkLst>
            <pc:docMk/>
            <pc:sldMk cId="2596358976" sldId="259"/>
            <ac:spMk id="3" creationId="{82809551-4568-4469-962B-5DF3042E762D}"/>
          </ac:spMkLst>
        </pc:spChg>
        <pc:spChg chg="add del mod">
          <ac:chgData name="marcia scheideman" userId="6f481a02e59eaa42" providerId="LiveId" clId="{2717FE8A-BA85-4AAF-A7A4-FB8BC1C2899A}" dt="2020-11-18T19:19:44.067" v="417" actId="478"/>
          <ac:spMkLst>
            <pc:docMk/>
            <pc:sldMk cId="2596358976" sldId="259"/>
            <ac:spMk id="5" creationId="{E1C17272-B51C-445F-8E33-50A8FDDA2F08}"/>
          </ac:spMkLst>
        </pc:spChg>
        <pc:spChg chg="add mod">
          <ac:chgData name="marcia scheideman" userId="6f481a02e59eaa42" providerId="LiveId" clId="{2717FE8A-BA85-4AAF-A7A4-FB8BC1C2899A}" dt="2020-11-18T20:54:48.179" v="728" actId="1076"/>
          <ac:spMkLst>
            <pc:docMk/>
            <pc:sldMk cId="2596358976" sldId="259"/>
            <ac:spMk id="8" creationId="{50D7CE13-CF08-4CC6-8CF4-B4D51830A651}"/>
          </ac:spMkLst>
        </pc:spChg>
        <pc:spChg chg="add del">
          <ac:chgData name="marcia scheideman" userId="6f481a02e59eaa42" providerId="LiveId" clId="{2717FE8A-BA85-4AAF-A7A4-FB8BC1C2899A}" dt="2020-11-18T19:43:26.502" v="583" actId="26606"/>
          <ac:spMkLst>
            <pc:docMk/>
            <pc:sldMk cId="2596358976" sldId="259"/>
            <ac:spMk id="12" creationId="{4038CB10-1F5C-4D54-9DF7-12586DE5B007}"/>
          </ac:spMkLst>
        </pc:spChg>
        <pc:spChg chg="add del">
          <ac:chgData name="marcia scheideman" userId="6f481a02e59eaa42" providerId="LiveId" clId="{2717FE8A-BA85-4AAF-A7A4-FB8BC1C2899A}" dt="2020-11-18T19:43:26.502" v="583" actId="26606"/>
          <ac:spMkLst>
            <pc:docMk/>
            <pc:sldMk cId="2596358976" sldId="259"/>
            <ac:spMk id="14" creationId="{73ED6512-6858-4552-B699-9A97FE9A4EA2}"/>
          </ac:spMkLst>
        </pc:spChg>
        <pc:spChg chg="add mod">
          <ac:chgData name="marcia scheideman" userId="6f481a02e59eaa42" providerId="LiveId" clId="{2717FE8A-BA85-4AAF-A7A4-FB8BC1C2899A}" dt="2020-11-18T19:48:10.216" v="724" actId="20577"/>
          <ac:spMkLst>
            <pc:docMk/>
            <pc:sldMk cId="2596358976" sldId="259"/>
            <ac:spMk id="15" creationId="{ED4F3C3A-357F-42CC-AB05-5D9DC55AB804}"/>
          </ac:spMkLst>
        </pc:spChg>
        <pc:spChg chg="add">
          <ac:chgData name="marcia scheideman" userId="6f481a02e59eaa42" providerId="LiveId" clId="{2717FE8A-BA85-4AAF-A7A4-FB8BC1C2899A}" dt="2020-11-18T19:43:26.502" v="583" actId="26606"/>
          <ac:spMkLst>
            <pc:docMk/>
            <pc:sldMk cId="2596358976" sldId="259"/>
            <ac:spMk id="19" creationId="{C62225A2-D3F0-45D1-9C47-B10375316553}"/>
          </ac:spMkLst>
        </pc:spChg>
        <pc:spChg chg="add">
          <ac:chgData name="marcia scheideman" userId="6f481a02e59eaa42" providerId="LiveId" clId="{2717FE8A-BA85-4AAF-A7A4-FB8BC1C2899A}" dt="2020-11-18T19:43:26.502" v="583" actId="26606"/>
          <ac:spMkLst>
            <pc:docMk/>
            <pc:sldMk cId="2596358976" sldId="259"/>
            <ac:spMk id="21" creationId="{1B9FBFA8-6AF4-4091-9C8B-DEC6D89338F0}"/>
          </ac:spMkLst>
        </pc:spChg>
        <pc:picChg chg="add mod ord">
          <ac:chgData name="marcia scheideman" userId="6f481a02e59eaa42" providerId="LiveId" clId="{2717FE8A-BA85-4AAF-A7A4-FB8BC1C2899A}" dt="2020-11-18T19:43:26.502" v="583" actId="26606"/>
          <ac:picMkLst>
            <pc:docMk/>
            <pc:sldMk cId="2596358976" sldId="259"/>
            <ac:picMk id="7" creationId="{33E44FAA-8833-41A5-B3BF-45410D37C629}"/>
          </ac:picMkLst>
        </pc:picChg>
        <pc:picChg chg="add del mod">
          <ac:chgData name="marcia scheideman" userId="6f481a02e59eaa42" providerId="LiveId" clId="{2717FE8A-BA85-4AAF-A7A4-FB8BC1C2899A}" dt="2020-11-18T19:42:23.852" v="579" actId="478"/>
          <ac:picMkLst>
            <pc:docMk/>
            <pc:sldMk cId="2596358976" sldId="259"/>
            <ac:picMk id="10" creationId="{CA35370A-5377-4DB9-891C-7A10CD2E56AF}"/>
          </ac:picMkLst>
        </pc:picChg>
        <pc:picChg chg="add mod">
          <ac:chgData name="marcia scheideman" userId="6f481a02e59eaa42" providerId="LiveId" clId="{2717FE8A-BA85-4AAF-A7A4-FB8BC1C2899A}" dt="2020-11-18T19:43:26.502" v="583" actId="26606"/>
          <ac:picMkLst>
            <pc:docMk/>
            <pc:sldMk cId="2596358976" sldId="259"/>
            <ac:picMk id="13" creationId="{EC9C8AF4-3045-473C-AAC2-E02328F72B12}"/>
          </ac:picMkLst>
        </pc:picChg>
      </pc:sldChg>
      <pc:sldChg chg="addSp delSp modSp new mod setBg setClrOvrMap">
        <pc:chgData name="marcia scheideman" userId="6f481a02e59eaa42" providerId="LiveId" clId="{2717FE8A-BA85-4AAF-A7A4-FB8BC1C2899A}" dt="2020-11-19T18:38:16.152" v="1895" actId="14100"/>
        <pc:sldMkLst>
          <pc:docMk/>
          <pc:sldMk cId="4079418133" sldId="260"/>
        </pc:sldMkLst>
        <pc:spChg chg="mod ord">
          <ac:chgData name="marcia scheideman" userId="6f481a02e59eaa42" providerId="LiveId" clId="{2717FE8A-BA85-4AAF-A7A4-FB8BC1C2899A}" dt="2020-11-19T18:37:17.278" v="1887" actId="2711"/>
          <ac:spMkLst>
            <pc:docMk/>
            <pc:sldMk cId="4079418133" sldId="260"/>
            <ac:spMk id="2" creationId="{58CDE865-7137-4264-BE3E-2B01D75DB485}"/>
          </ac:spMkLst>
        </pc:spChg>
        <pc:spChg chg="del">
          <ac:chgData name="marcia scheideman" userId="6f481a02e59eaa42" providerId="LiveId" clId="{2717FE8A-BA85-4AAF-A7A4-FB8BC1C2899A}" dt="2020-11-18T19:49:19.627" v="725" actId="22"/>
          <ac:spMkLst>
            <pc:docMk/>
            <pc:sldMk cId="4079418133" sldId="260"/>
            <ac:spMk id="3" creationId="{799936FB-A62A-49B9-BF27-2373C967CB34}"/>
          </ac:spMkLst>
        </pc:spChg>
        <pc:spChg chg="add del mod">
          <ac:chgData name="marcia scheideman" userId="6f481a02e59eaa42" providerId="LiveId" clId="{2717FE8A-BA85-4AAF-A7A4-FB8BC1C2899A}" dt="2020-11-19T18:36:52.971" v="1883" actId="26606"/>
          <ac:spMkLst>
            <pc:docMk/>
            <pc:sldMk cId="4079418133" sldId="260"/>
            <ac:spMk id="6" creationId="{7A9DFFB6-7EFE-43B8-8E1A-96D1C354BE20}"/>
          </ac:spMkLst>
        </pc:spChg>
        <pc:spChg chg="add mod">
          <ac:chgData name="marcia scheideman" userId="6f481a02e59eaa42" providerId="LiveId" clId="{2717FE8A-BA85-4AAF-A7A4-FB8BC1C2899A}" dt="2020-11-19T18:38:16.152" v="1895" actId="14100"/>
          <ac:spMkLst>
            <pc:docMk/>
            <pc:sldMk cId="4079418133" sldId="260"/>
            <ac:spMk id="7" creationId="{28643071-B168-4E56-93C3-8BE8CD0ADFED}"/>
          </ac:spMkLst>
        </pc:spChg>
        <pc:spChg chg="add del">
          <ac:chgData name="marcia scheideman" userId="6f481a02e59eaa42" providerId="LiveId" clId="{2717FE8A-BA85-4AAF-A7A4-FB8BC1C2899A}" dt="2020-11-19T18:36:52.971" v="1883" actId="26606"/>
          <ac:spMkLst>
            <pc:docMk/>
            <pc:sldMk cId="4079418133" sldId="260"/>
            <ac:spMk id="10" creationId="{E49CC64F-7275-4E33-961B-0C5CDC439875}"/>
          </ac:spMkLst>
        </pc:spChg>
        <pc:spChg chg="add">
          <ac:chgData name="marcia scheideman" userId="6f481a02e59eaa42" providerId="LiveId" clId="{2717FE8A-BA85-4AAF-A7A4-FB8BC1C2899A}" dt="2020-11-19T18:36:52.971" v="1883" actId="26606"/>
          <ac:spMkLst>
            <pc:docMk/>
            <pc:sldMk cId="4079418133" sldId="260"/>
            <ac:spMk id="15" creationId="{3CD9DF72-87A3-404E-A828-84CBF11A8303}"/>
          </ac:spMkLst>
        </pc:spChg>
        <pc:picChg chg="add mod">
          <ac:chgData name="marcia scheideman" userId="6f481a02e59eaa42" providerId="LiveId" clId="{2717FE8A-BA85-4AAF-A7A4-FB8BC1C2899A}" dt="2020-11-19T18:36:52.971" v="1883" actId="26606"/>
          <ac:picMkLst>
            <pc:docMk/>
            <pc:sldMk cId="4079418133" sldId="260"/>
            <ac:picMk id="4" creationId="{BD6A9077-0F14-4E84-AC44-671B9A80FF6A}"/>
          </ac:picMkLst>
        </pc:picChg>
        <pc:picChg chg="add del mod">
          <ac:chgData name="marcia scheideman" userId="6f481a02e59eaa42" providerId="LiveId" clId="{2717FE8A-BA85-4AAF-A7A4-FB8BC1C2899A}" dt="2020-11-19T18:36:23.478" v="1881" actId="478"/>
          <ac:picMkLst>
            <pc:docMk/>
            <pc:sldMk cId="4079418133" sldId="260"/>
            <ac:picMk id="5" creationId="{48DC924F-D667-440C-BD8B-158398FA6C4A}"/>
          </ac:picMkLst>
        </pc:picChg>
        <pc:cxnChg chg="add">
          <ac:chgData name="marcia scheideman" userId="6f481a02e59eaa42" providerId="LiveId" clId="{2717FE8A-BA85-4AAF-A7A4-FB8BC1C2899A}" dt="2020-11-19T18:36:52.971" v="1883" actId="26606"/>
          <ac:cxnSpMkLst>
            <pc:docMk/>
            <pc:sldMk cId="4079418133" sldId="260"/>
            <ac:cxnSpMk id="17" creationId="{20E3A342-4D61-4E3F-AF90-1AB42AEB96CC}"/>
          </ac:cxnSpMkLst>
        </pc:cxnChg>
      </pc:sldChg>
      <pc:sldChg chg="addSp modSp new mod setBg setClrOvrMap">
        <pc:chgData name="marcia scheideman" userId="6f481a02e59eaa42" providerId="LiveId" clId="{2717FE8A-BA85-4AAF-A7A4-FB8BC1C2899A}" dt="2020-11-19T00:47:02.854" v="958" actId="20577"/>
        <pc:sldMkLst>
          <pc:docMk/>
          <pc:sldMk cId="2636335935" sldId="261"/>
        </pc:sldMkLst>
        <pc:spChg chg="mod">
          <ac:chgData name="marcia scheideman" userId="6f481a02e59eaa42" providerId="LiveId" clId="{2717FE8A-BA85-4AAF-A7A4-FB8BC1C2899A}" dt="2020-11-18T21:54:49.108" v="948" actId="14100"/>
          <ac:spMkLst>
            <pc:docMk/>
            <pc:sldMk cId="2636335935" sldId="261"/>
            <ac:spMk id="2" creationId="{4EE095A5-796A-4893-9D66-AA30A6D0A3C3}"/>
          </ac:spMkLst>
        </pc:spChg>
        <pc:spChg chg="mod">
          <ac:chgData name="marcia scheideman" userId="6f481a02e59eaa42" providerId="LiveId" clId="{2717FE8A-BA85-4AAF-A7A4-FB8BC1C2899A}" dt="2020-11-19T00:47:02.854" v="958" actId="20577"/>
          <ac:spMkLst>
            <pc:docMk/>
            <pc:sldMk cId="2636335935" sldId="261"/>
            <ac:spMk id="3" creationId="{0049D99D-351E-4868-BADB-C2039BEA1CC6}"/>
          </ac:spMkLst>
        </pc:spChg>
        <pc:spChg chg="add">
          <ac:chgData name="marcia scheideman" userId="6f481a02e59eaa42" providerId="LiveId" clId="{2717FE8A-BA85-4AAF-A7A4-FB8BC1C2899A}" dt="2020-11-18T21:51:41.309" v="926" actId="26606"/>
          <ac:spMkLst>
            <pc:docMk/>
            <pc:sldMk cId="2636335935" sldId="261"/>
            <ac:spMk id="10" creationId="{CF62D2A7-8207-488C-9F46-316BA81A16C8}"/>
          </ac:spMkLst>
        </pc:spChg>
        <pc:picChg chg="add mod">
          <ac:chgData name="marcia scheideman" userId="6f481a02e59eaa42" providerId="LiveId" clId="{2717FE8A-BA85-4AAF-A7A4-FB8BC1C2899A}" dt="2020-11-18T21:51:41.309" v="926" actId="26606"/>
          <ac:picMkLst>
            <pc:docMk/>
            <pc:sldMk cId="2636335935" sldId="261"/>
            <ac:picMk id="5" creationId="{5B457CD6-3CE3-4F29-ADDF-286C58E99103}"/>
          </ac:picMkLst>
        </pc:picChg>
      </pc:sldChg>
      <pc:sldChg chg="addSp delSp modSp new mod setBg">
        <pc:chgData name="marcia scheideman" userId="6f481a02e59eaa42" providerId="LiveId" clId="{2717FE8A-BA85-4AAF-A7A4-FB8BC1C2899A}" dt="2020-11-19T01:34:21.419" v="1449" actId="208"/>
        <pc:sldMkLst>
          <pc:docMk/>
          <pc:sldMk cId="4193860808" sldId="262"/>
        </pc:sldMkLst>
        <pc:spChg chg="mod">
          <ac:chgData name="marcia scheideman" userId="6f481a02e59eaa42" providerId="LiveId" clId="{2717FE8A-BA85-4AAF-A7A4-FB8BC1C2899A}" dt="2020-11-19T01:31:02.056" v="1418" actId="122"/>
          <ac:spMkLst>
            <pc:docMk/>
            <pc:sldMk cId="4193860808" sldId="262"/>
            <ac:spMk id="2" creationId="{D5610429-6A4F-4739-A9F8-E5DF23B47F36}"/>
          </ac:spMkLst>
        </pc:spChg>
        <pc:spChg chg="add del mod">
          <ac:chgData name="marcia scheideman" userId="6f481a02e59eaa42" providerId="LiveId" clId="{2717FE8A-BA85-4AAF-A7A4-FB8BC1C2899A}" dt="2020-11-19T01:25:00.424" v="1376" actId="26606"/>
          <ac:spMkLst>
            <pc:docMk/>
            <pc:sldMk cId="4193860808" sldId="262"/>
            <ac:spMk id="3" creationId="{B602C67D-C537-4917-A74E-1BAD89608477}"/>
          </ac:spMkLst>
        </pc:spChg>
        <pc:spChg chg="add">
          <ac:chgData name="marcia scheideman" userId="6f481a02e59eaa42" providerId="LiveId" clId="{2717FE8A-BA85-4AAF-A7A4-FB8BC1C2899A}" dt="2020-11-19T01:25:00.424" v="1376" actId="26606"/>
          <ac:spMkLst>
            <pc:docMk/>
            <pc:sldMk cId="4193860808" sldId="262"/>
            <ac:spMk id="9" creationId="{B819A166-7571-4003-A6B8-B62034C3ED30}"/>
          </ac:spMkLst>
        </pc:spChg>
        <pc:graphicFrameChg chg="add del">
          <ac:chgData name="marcia scheideman" userId="6f481a02e59eaa42" providerId="LiveId" clId="{2717FE8A-BA85-4AAF-A7A4-FB8BC1C2899A}" dt="2020-11-19T01:25:00.385" v="1375" actId="26606"/>
          <ac:graphicFrameMkLst>
            <pc:docMk/>
            <pc:sldMk cId="4193860808" sldId="262"/>
            <ac:graphicFrameMk id="5" creationId="{D5C4DCCD-E8E0-4202-877E-93036F1C8F16}"/>
          </ac:graphicFrameMkLst>
        </pc:graphicFrameChg>
        <pc:graphicFrameChg chg="add mod">
          <ac:chgData name="marcia scheideman" userId="6f481a02e59eaa42" providerId="LiveId" clId="{2717FE8A-BA85-4AAF-A7A4-FB8BC1C2899A}" dt="2020-11-19T01:32:50.139" v="1442" actId="255"/>
          <ac:graphicFrameMkLst>
            <pc:docMk/>
            <pc:sldMk cId="4193860808" sldId="262"/>
            <ac:graphicFrameMk id="7" creationId="{36FCAC89-1312-442E-897F-FED56CBBF18B}"/>
          </ac:graphicFrameMkLst>
        </pc:graphicFrameChg>
        <pc:picChg chg="add mod">
          <ac:chgData name="marcia scheideman" userId="6f481a02e59eaa42" providerId="LiveId" clId="{2717FE8A-BA85-4AAF-A7A4-FB8BC1C2899A}" dt="2020-11-19T01:34:21.419" v="1449" actId="208"/>
          <ac:picMkLst>
            <pc:docMk/>
            <pc:sldMk cId="4193860808" sldId="262"/>
            <ac:picMk id="4" creationId="{BB2CE648-8A89-41C5-9826-AACC5E315C11}"/>
          </ac:picMkLst>
        </pc:picChg>
      </pc:sldChg>
      <pc:sldChg chg="addSp delSp modSp new mod ord setBg setClrOvrMap">
        <pc:chgData name="marcia scheideman" userId="6f481a02e59eaa42" providerId="LiveId" clId="{2717FE8A-BA85-4AAF-A7A4-FB8BC1C2899A}" dt="2020-11-19T22:28:05.915" v="2482" actId="1076"/>
        <pc:sldMkLst>
          <pc:docMk/>
          <pc:sldMk cId="2524212574" sldId="263"/>
        </pc:sldMkLst>
        <pc:spChg chg="mod">
          <ac:chgData name="marcia scheideman" userId="6f481a02e59eaa42" providerId="LiveId" clId="{2717FE8A-BA85-4AAF-A7A4-FB8BC1C2899A}" dt="2020-11-19T22:08:32.732" v="2331" actId="5793"/>
          <ac:spMkLst>
            <pc:docMk/>
            <pc:sldMk cId="2524212574" sldId="263"/>
            <ac:spMk id="2" creationId="{EE50FD02-7E9C-43FB-A753-7BE8F462A123}"/>
          </ac:spMkLst>
        </pc:spChg>
        <pc:spChg chg="mod ord">
          <ac:chgData name="marcia scheideman" userId="6f481a02e59eaa42" providerId="LiveId" clId="{2717FE8A-BA85-4AAF-A7A4-FB8BC1C2899A}" dt="2020-11-19T22:28:05.915" v="2482" actId="1076"/>
          <ac:spMkLst>
            <pc:docMk/>
            <pc:sldMk cId="2524212574" sldId="263"/>
            <ac:spMk id="3" creationId="{57797966-5FB8-44B5-88D2-D67F626F08D5}"/>
          </ac:spMkLst>
        </pc:spChg>
        <pc:spChg chg="add del">
          <ac:chgData name="marcia scheideman" userId="6f481a02e59eaa42" providerId="LiveId" clId="{2717FE8A-BA85-4AAF-A7A4-FB8BC1C2899A}" dt="2020-11-19T02:21:26.380" v="1527" actId="26606"/>
          <ac:spMkLst>
            <pc:docMk/>
            <pc:sldMk cId="2524212574" sldId="263"/>
            <ac:spMk id="10" creationId="{EF9B8DF2-C3F5-49A2-94D2-F7B65A0F1F15}"/>
          </ac:spMkLst>
        </pc:spChg>
        <pc:spChg chg="add del">
          <ac:chgData name="marcia scheideman" userId="6f481a02e59eaa42" providerId="LiveId" clId="{2717FE8A-BA85-4AAF-A7A4-FB8BC1C2899A}" dt="2020-11-19T02:21:26.380" v="1527" actId="26606"/>
          <ac:spMkLst>
            <pc:docMk/>
            <pc:sldMk cId="2524212574" sldId="263"/>
            <ac:spMk id="12" creationId="{4330B6AC-E6AB-45E4-A303-C8DE90EB2AAC}"/>
          </ac:spMkLst>
        </pc:spChg>
        <pc:spChg chg="add del">
          <ac:chgData name="marcia scheideman" userId="6f481a02e59eaa42" providerId="LiveId" clId="{2717FE8A-BA85-4AAF-A7A4-FB8BC1C2899A}" dt="2020-11-19T02:21:43.999" v="1529" actId="26606"/>
          <ac:spMkLst>
            <pc:docMk/>
            <pc:sldMk cId="2524212574" sldId="263"/>
            <ac:spMk id="14" creationId="{E3BC0C31-69A7-4200-9AFE-927230E1E04C}"/>
          </ac:spMkLst>
        </pc:spChg>
        <pc:spChg chg="add del">
          <ac:chgData name="marcia scheideman" userId="6f481a02e59eaa42" providerId="LiveId" clId="{2717FE8A-BA85-4AAF-A7A4-FB8BC1C2899A}" dt="2020-11-19T02:20:56.301" v="1526" actId="26606"/>
          <ac:spMkLst>
            <pc:docMk/>
            <pc:sldMk cId="2524212574" sldId="263"/>
            <ac:spMk id="17" creationId="{AB5B657C-AB94-41F2-A8D4-DB248DE8AAA0}"/>
          </ac:spMkLst>
        </pc:spChg>
        <pc:spChg chg="add">
          <ac:chgData name="marcia scheideman" userId="6f481a02e59eaa42" providerId="LiveId" clId="{2717FE8A-BA85-4AAF-A7A4-FB8BC1C2899A}" dt="2020-11-19T02:21:43.999" v="1529" actId="26606"/>
          <ac:spMkLst>
            <pc:docMk/>
            <pc:sldMk cId="2524212574" sldId="263"/>
            <ac:spMk id="20" creationId="{081EA652-8C6A-4E69-BEB9-170809474553}"/>
          </ac:spMkLst>
        </pc:spChg>
        <pc:spChg chg="add">
          <ac:chgData name="marcia scheideman" userId="6f481a02e59eaa42" providerId="LiveId" clId="{2717FE8A-BA85-4AAF-A7A4-FB8BC1C2899A}" dt="2020-11-19T02:21:43.999" v="1529" actId="26606"/>
          <ac:spMkLst>
            <pc:docMk/>
            <pc:sldMk cId="2524212574" sldId="263"/>
            <ac:spMk id="22" creationId="{5298780A-33B9-4EA2-8F67-DE68AD62841B}"/>
          </ac:spMkLst>
        </pc:spChg>
        <pc:spChg chg="add">
          <ac:chgData name="marcia scheideman" userId="6f481a02e59eaa42" providerId="LiveId" clId="{2717FE8A-BA85-4AAF-A7A4-FB8BC1C2899A}" dt="2020-11-19T02:21:43.999" v="1529" actId="26606"/>
          <ac:spMkLst>
            <pc:docMk/>
            <pc:sldMk cId="2524212574" sldId="263"/>
            <ac:spMk id="24" creationId="{7F488E8B-4E1E-4402-8935-D4E6C02615C7}"/>
          </ac:spMkLst>
        </pc:spChg>
        <pc:grpChg chg="add del">
          <ac:chgData name="marcia scheideman" userId="6f481a02e59eaa42" providerId="LiveId" clId="{2717FE8A-BA85-4AAF-A7A4-FB8BC1C2899A}" dt="2020-11-19T02:20:56.301" v="1526" actId="26606"/>
          <ac:grpSpMkLst>
            <pc:docMk/>
            <pc:sldMk cId="2524212574" sldId="263"/>
            <ac:grpSpMk id="19" creationId="{81BD5961-0F42-4962-9733-6F5C6D1DDAEF}"/>
          </ac:grpSpMkLst>
        </pc:grpChg>
        <pc:grpChg chg="add del">
          <ac:chgData name="marcia scheideman" userId="6f481a02e59eaa42" providerId="LiveId" clId="{2717FE8A-BA85-4AAF-A7A4-FB8BC1C2899A}" dt="2020-11-19T02:20:56.301" v="1526" actId="26606"/>
          <ac:grpSpMkLst>
            <pc:docMk/>
            <pc:sldMk cId="2524212574" sldId="263"/>
            <ac:grpSpMk id="23" creationId="{A6DDA534-C87C-457B-A8D4-2E01B5497BD8}"/>
          </ac:grpSpMkLst>
        </pc:grpChg>
        <pc:picChg chg="add mod">
          <ac:chgData name="marcia scheideman" userId="6f481a02e59eaa42" providerId="LiveId" clId="{2717FE8A-BA85-4AAF-A7A4-FB8BC1C2899A}" dt="2020-11-19T02:23:05.700" v="1537" actId="1582"/>
          <ac:picMkLst>
            <pc:docMk/>
            <pc:sldMk cId="2524212574" sldId="263"/>
            <ac:picMk id="5" creationId="{F4AABC59-38C6-40CF-821F-AA9D3D5F5E5B}"/>
          </ac:picMkLst>
        </pc:picChg>
        <pc:picChg chg="add del mod">
          <ac:chgData name="marcia scheideman" userId="6f481a02e59eaa42" providerId="LiveId" clId="{2717FE8A-BA85-4AAF-A7A4-FB8BC1C2899A}" dt="2020-11-19T02:19:34.811" v="1515" actId="478"/>
          <ac:picMkLst>
            <pc:docMk/>
            <pc:sldMk cId="2524212574" sldId="263"/>
            <ac:picMk id="7" creationId="{790CFFD5-CBA1-44C8-9CC7-A9EBAA7BF3D6}"/>
          </ac:picMkLst>
        </pc:picChg>
        <pc:cxnChg chg="add del">
          <ac:chgData name="marcia scheideman" userId="6f481a02e59eaa42" providerId="LiveId" clId="{2717FE8A-BA85-4AAF-A7A4-FB8BC1C2899A}" dt="2020-11-19T02:21:43.999" v="1529" actId="26606"/>
          <ac:cxnSpMkLst>
            <pc:docMk/>
            <pc:sldMk cId="2524212574" sldId="263"/>
            <ac:cxnSpMk id="15" creationId="{45B5AFC7-2F07-4F7B-9151-E45D7548D8F3}"/>
          </ac:cxnSpMkLst>
        </pc:cxnChg>
      </pc:sldChg>
      <pc:sldChg chg="addSp delSp modSp new mod setBg setClrOvrMap">
        <pc:chgData name="marcia scheideman" userId="6f481a02e59eaa42" providerId="LiveId" clId="{2717FE8A-BA85-4AAF-A7A4-FB8BC1C2899A}" dt="2020-11-20T02:11:14.750" v="2501" actId="6549"/>
        <pc:sldMkLst>
          <pc:docMk/>
          <pc:sldMk cId="1936558402" sldId="264"/>
        </pc:sldMkLst>
        <pc:spChg chg="mod">
          <ac:chgData name="marcia scheideman" userId="6f481a02e59eaa42" providerId="LiveId" clId="{2717FE8A-BA85-4AAF-A7A4-FB8BC1C2899A}" dt="2020-11-20T02:11:14.750" v="2501" actId="6549"/>
          <ac:spMkLst>
            <pc:docMk/>
            <pc:sldMk cId="1936558402" sldId="264"/>
            <ac:spMk id="2" creationId="{9C4E04C4-F04D-4E42-AC49-39AC9CFEA0E4}"/>
          </ac:spMkLst>
        </pc:spChg>
        <pc:spChg chg="del">
          <ac:chgData name="marcia scheideman" userId="6f481a02e59eaa42" providerId="LiveId" clId="{2717FE8A-BA85-4AAF-A7A4-FB8BC1C2899A}" dt="2020-11-19T02:35:33.517" v="1617" actId="22"/>
          <ac:spMkLst>
            <pc:docMk/>
            <pc:sldMk cId="1936558402" sldId="264"/>
            <ac:spMk id="3" creationId="{3EAD076F-FE3E-4901-B1A1-6C5E347354CB}"/>
          </ac:spMkLst>
        </pc:spChg>
        <pc:spChg chg="add del mod">
          <ac:chgData name="marcia scheideman" userId="6f481a02e59eaa42" providerId="LiveId" clId="{2717FE8A-BA85-4AAF-A7A4-FB8BC1C2899A}" dt="2020-11-19T22:36:28.874" v="2487" actId="26606"/>
          <ac:spMkLst>
            <pc:docMk/>
            <pc:sldMk cId="1936558402" sldId="264"/>
            <ac:spMk id="6" creationId="{6530671F-3E28-4F1F-AA88-066D594E87FB}"/>
          </ac:spMkLst>
        </pc:spChg>
        <pc:spChg chg="add del mod">
          <ac:chgData name="marcia scheideman" userId="6f481a02e59eaa42" providerId="LiveId" clId="{2717FE8A-BA85-4AAF-A7A4-FB8BC1C2899A}" dt="2020-11-19T02:41:17.807" v="1656" actId="478"/>
          <ac:spMkLst>
            <pc:docMk/>
            <pc:sldMk cId="1936558402" sldId="264"/>
            <ac:spMk id="7" creationId="{7DF9C183-798C-43CE-845F-AEBEC622F641}"/>
          </ac:spMkLst>
        </pc:spChg>
        <pc:spChg chg="add mod">
          <ac:chgData name="marcia scheideman" userId="6f481a02e59eaa42" providerId="LiveId" clId="{2717FE8A-BA85-4AAF-A7A4-FB8BC1C2899A}" dt="2020-11-19T22:37:49.467" v="2499" actId="5793"/>
          <ac:spMkLst>
            <pc:docMk/>
            <pc:sldMk cId="1936558402" sldId="264"/>
            <ac:spMk id="7" creationId="{CC9FD9D6-6AEE-4163-861D-09A51F29EDAB}"/>
          </ac:spMkLst>
        </pc:spChg>
        <pc:spChg chg="add del">
          <ac:chgData name="marcia scheideman" userId="6f481a02e59eaa42" providerId="LiveId" clId="{2717FE8A-BA85-4AAF-A7A4-FB8BC1C2899A}" dt="2020-11-19T02:36:27.501" v="1620" actId="26606"/>
          <ac:spMkLst>
            <pc:docMk/>
            <pc:sldMk cId="1936558402" sldId="264"/>
            <ac:spMk id="10" creationId="{E49CC64F-7275-4E33-961B-0C5CDC439875}"/>
          </ac:spMkLst>
        </pc:spChg>
        <pc:spChg chg="add del">
          <ac:chgData name="marcia scheideman" userId="6f481a02e59eaa42" providerId="LiveId" clId="{2717FE8A-BA85-4AAF-A7A4-FB8BC1C2899A}" dt="2020-11-19T22:36:28.874" v="2487" actId="26606"/>
          <ac:spMkLst>
            <pc:docMk/>
            <pc:sldMk cId="1936558402" sldId="264"/>
            <ac:spMk id="15" creationId="{62542EEC-4F7C-4AE2-933E-EAC8EB3FA378}"/>
          </ac:spMkLst>
        </pc:spChg>
        <pc:spChg chg="add del">
          <ac:chgData name="marcia scheideman" userId="6f481a02e59eaa42" providerId="LiveId" clId="{2717FE8A-BA85-4AAF-A7A4-FB8BC1C2899A}" dt="2020-11-19T22:36:28.874" v="2487" actId="26606"/>
          <ac:spMkLst>
            <pc:docMk/>
            <pc:sldMk cId="1936558402" sldId="264"/>
            <ac:spMk id="17" creationId="{B81933D1-5615-42C7-9C0B-4EB7105CCE2D}"/>
          </ac:spMkLst>
        </pc:spChg>
        <pc:spChg chg="add del">
          <ac:chgData name="marcia scheideman" userId="6f481a02e59eaa42" providerId="LiveId" clId="{2717FE8A-BA85-4AAF-A7A4-FB8BC1C2899A}" dt="2020-11-19T22:36:28.874" v="2487" actId="26606"/>
          <ac:spMkLst>
            <pc:docMk/>
            <pc:sldMk cId="1936558402" sldId="264"/>
            <ac:spMk id="19" creationId="{19C9EAEA-39D0-4B0E-A0EB-51E7B26740B1}"/>
          </ac:spMkLst>
        </pc:spChg>
        <pc:spChg chg="add">
          <ac:chgData name="marcia scheideman" userId="6f481a02e59eaa42" providerId="LiveId" clId="{2717FE8A-BA85-4AAF-A7A4-FB8BC1C2899A}" dt="2020-11-19T22:36:28.874" v="2487" actId="26606"/>
          <ac:spMkLst>
            <pc:docMk/>
            <pc:sldMk cId="1936558402" sldId="264"/>
            <ac:spMk id="29" creationId="{7FEAE179-C525-48F3-AD47-0E9E2B6F2E2E}"/>
          </ac:spMkLst>
        </pc:spChg>
        <pc:spChg chg="add">
          <ac:chgData name="marcia scheideman" userId="6f481a02e59eaa42" providerId="LiveId" clId="{2717FE8A-BA85-4AAF-A7A4-FB8BC1C2899A}" dt="2020-11-19T22:36:28.874" v="2487" actId="26606"/>
          <ac:spMkLst>
            <pc:docMk/>
            <pc:sldMk cId="1936558402" sldId="264"/>
            <ac:spMk id="31" creationId="{95C8260E-968F-44E8-A823-ABB431311926}"/>
          </ac:spMkLst>
        </pc:spChg>
        <pc:spChg chg="add">
          <ac:chgData name="marcia scheideman" userId="6f481a02e59eaa42" providerId="LiveId" clId="{2717FE8A-BA85-4AAF-A7A4-FB8BC1C2899A}" dt="2020-11-19T22:36:28.874" v="2487" actId="26606"/>
          <ac:spMkLst>
            <pc:docMk/>
            <pc:sldMk cId="1936558402" sldId="264"/>
            <ac:spMk id="33" creationId="{2C1BBA94-3F40-40AA-8BB9-E69E25E537C1}"/>
          </ac:spMkLst>
        </pc:spChg>
        <pc:spChg chg="add">
          <ac:chgData name="marcia scheideman" userId="6f481a02e59eaa42" providerId="LiveId" clId="{2717FE8A-BA85-4AAF-A7A4-FB8BC1C2899A}" dt="2020-11-19T22:36:28.874" v="2487" actId="26606"/>
          <ac:spMkLst>
            <pc:docMk/>
            <pc:sldMk cId="1936558402" sldId="264"/>
            <ac:spMk id="35" creationId="{FE43805F-24A6-46A4-B19B-54F28347355C}"/>
          </ac:spMkLst>
        </pc:spChg>
        <pc:grpChg chg="add del">
          <ac:chgData name="marcia scheideman" userId="6f481a02e59eaa42" providerId="LiveId" clId="{2717FE8A-BA85-4AAF-A7A4-FB8BC1C2899A}" dt="2020-11-19T22:36:28.874" v="2487" actId="26606"/>
          <ac:grpSpMkLst>
            <pc:docMk/>
            <pc:sldMk cId="1936558402" sldId="264"/>
            <ac:grpSpMk id="21" creationId="{032D8612-31EB-44CF-A1D0-14FD4C705424}"/>
          </ac:grpSpMkLst>
        </pc:grpChg>
        <pc:picChg chg="add mod">
          <ac:chgData name="marcia scheideman" userId="6f481a02e59eaa42" providerId="LiveId" clId="{2717FE8A-BA85-4AAF-A7A4-FB8BC1C2899A}" dt="2020-11-19T22:36:28.874" v="2487" actId="26606"/>
          <ac:picMkLst>
            <pc:docMk/>
            <pc:sldMk cId="1936558402" sldId="264"/>
            <ac:picMk id="4" creationId="{E613CF06-E214-465D-B6A2-BBC0248C147D}"/>
          </ac:picMkLst>
        </pc:picChg>
        <pc:picChg chg="add del mod">
          <ac:chgData name="marcia scheideman" userId="6f481a02e59eaa42" providerId="LiveId" clId="{2717FE8A-BA85-4AAF-A7A4-FB8BC1C2899A}" dt="2020-11-19T22:35:52.203" v="2486" actId="478"/>
          <ac:picMkLst>
            <pc:docMk/>
            <pc:sldMk cId="1936558402" sldId="264"/>
            <ac:picMk id="5" creationId="{483BC345-93AE-4FD4-A0BF-E2EE38333D0D}"/>
          </ac:picMkLst>
        </pc:picChg>
      </pc:sldChg>
      <pc:sldChg chg="new del">
        <pc:chgData name="marcia scheideman" userId="6f481a02e59eaa42" providerId="LiveId" clId="{2717FE8A-BA85-4AAF-A7A4-FB8BC1C2899A}" dt="2020-11-19T12:12:46.710" v="1657" actId="47"/>
        <pc:sldMkLst>
          <pc:docMk/>
          <pc:sldMk cId="3384982920" sldId="265"/>
        </pc:sldMkLst>
      </pc:sldChg>
      <pc:sldChg chg="addSp delSp modSp new mod ord setBg setClrOvrMap">
        <pc:chgData name="marcia scheideman" userId="6f481a02e59eaa42" providerId="LiveId" clId="{2717FE8A-BA85-4AAF-A7A4-FB8BC1C2899A}" dt="2020-11-20T02:16:24.028" v="2639"/>
        <pc:sldMkLst>
          <pc:docMk/>
          <pc:sldMk cId="2121896737" sldId="266"/>
        </pc:sldMkLst>
        <pc:spChg chg="mod">
          <ac:chgData name="marcia scheideman" userId="6f481a02e59eaa42" providerId="LiveId" clId="{2717FE8A-BA85-4AAF-A7A4-FB8BC1C2899A}" dt="2020-11-20T02:14:06.200" v="2528" actId="5793"/>
          <ac:spMkLst>
            <pc:docMk/>
            <pc:sldMk cId="2121896737" sldId="266"/>
            <ac:spMk id="2" creationId="{2374B4BB-7CDC-4162-9711-CA5367EF3FEC}"/>
          </ac:spMkLst>
        </pc:spChg>
        <pc:spChg chg="mod">
          <ac:chgData name="marcia scheideman" userId="6f481a02e59eaa42" providerId="LiveId" clId="{2717FE8A-BA85-4AAF-A7A4-FB8BC1C2899A}" dt="2020-11-20T02:16:13.799" v="2637" actId="1076"/>
          <ac:spMkLst>
            <pc:docMk/>
            <pc:sldMk cId="2121896737" sldId="266"/>
            <ac:spMk id="3" creationId="{410DF81D-2F95-4AE9-9523-ED04F9E2237A}"/>
          </ac:spMkLst>
        </pc:spChg>
        <pc:spChg chg="add del">
          <ac:chgData name="marcia scheideman" userId="6f481a02e59eaa42" providerId="LiveId" clId="{2717FE8A-BA85-4AAF-A7A4-FB8BC1C2899A}" dt="2020-11-19T02:27:19.450" v="1578" actId="26606"/>
          <ac:spMkLst>
            <pc:docMk/>
            <pc:sldMk cId="2121896737" sldId="266"/>
            <ac:spMk id="10" creationId="{CF62D2A7-8207-488C-9F46-316BA81A16C8}"/>
          </ac:spMkLst>
        </pc:spChg>
        <pc:spChg chg="add del">
          <ac:chgData name="marcia scheideman" userId="6f481a02e59eaa42" providerId="LiveId" clId="{2717FE8A-BA85-4AAF-A7A4-FB8BC1C2899A}" dt="2020-11-19T02:27:19.450" v="1578" actId="26606"/>
          <ac:spMkLst>
            <pc:docMk/>
            <pc:sldMk cId="2121896737" sldId="266"/>
            <ac:spMk id="12" creationId="{52AC6D7F-F068-4E11-BB06-F601D89BB980}"/>
          </ac:spMkLst>
        </pc:spChg>
        <pc:spChg chg="add del">
          <ac:chgData name="marcia scheideman" userId="6f481a02e59eaa42" providerId="LiveId" clId="{2717FE8A-BA85-4AAF-A7A4-FB8BC1C2899A}" dt="2020-11-19T02:27:19.450" v="1578" actId="26606"/>
          <ac:spMkLst>
            <pc:docMk/>
            <pc:sldMk cId="2121896737" sldId="266"/>
            <ac:spMk id="17" creationId="{EF9B8DF2-C3F5-49A2-94D2-F7B65A0F1F15}"/>
          </ac:spMkLst>
        </pc:spChg>
        <pc:spChg chg="add del">
          <ac:chgData name="marcia scheideman" userId="6f481a02e59eaa42" providerId="LiveId" clId="{2717FE8A-BA85-4AAF-A7A4-FB8BC1C2899A}" dt="2020-11-19T02:27:19.450" v="1578" actId="26606"/>
          <ac:spMkLst>
            <pc:docMk/>
            <pc:sldMk cId="2121896737" sldId="266"/>
            <ac:spMk id="19" creationId="{4330B6AC-E6AB-45E4-A303-C8DE90EB2AAC}"/>
          </ac:spMkLst>
        </pc:spChg>
        <pc:picChg chg="add mod">
          <ac:chgData name="marcia scheideman" userId="6f481a02e59eaa42" providerId="LiveId" clId="{2717FE8A-BA85-4AAF-A7A4-FB8BC1C2899A}" dt="2020-11-19T02:29:42.904" v="1596" actId="207"/>
          <ac:picMkLst>
            <pc:docMk/>
            <pc:sldMk cId="2121896737" sldId="266"/>
            <ac:picMk id="7" creationId="{58024870-B7FC-40AB-AD62-B05F6C630F42}"/>
          </ac:picMkLst>
        </pc:picChg>
      </pc:sldChg>
      <pc:sldChg chg="addSp modSp new mod setBg">
        <pc:chgData name="marcia scheideman" userId="6f481a02e59eaa42" providerId="LiveId" clId="{2717FE8A-BA85-4AAF-A7A4-FB8BC1C2899A}" dt="2020-11-19T12:22:59.661" v="1777" actId="20577"/>
        <pc:sldMkLst>
          <pc:docMk/>
          <pc:sldMk cId="3673271861" sldId="267"/>
        </pc:sldMkLst>
        <pc:spChg chg="mod">
          <ac:chgData name="marcia scheideman" userId="6f481a02e59eaa42" providerId="LiveId" clId="{2717FE8A-BA85-4AAF-A7A4-FB8BC1C2899A}" dt="2020-11-19T12:22:26.712" v="1776" actId="255"/>
          <ac:spMkLst>
            <pc:docMk/>
            <pc:sldMk cId="3673271861" sldId="267"/>
            <ac:spMk id="2" creationId="{34538FCD-8582-4E47-9C8E-B26AA8CE837C}"/>
          </ac:spMkLst>
        </pc:spChg>
        <pc:spChg chg="mod">
          <ac:chgData name="marcia scheideman" userId="6f481a02e59eaa42" providerId="LiveId" clId="{2717FE8A-BA85-4AAF-A7A4-FB8BC1C2899A}" dt="2020-11-19T12:22:59.661" v="1777" actId="20577"/>
          <ac:spMkLst>
            <pc:docMk/>
            <pc:sldMk cId="3673271861" sldId="267"/>
            <ac:spMk id="3" creationId="{6B101488-2E1C-4318-ACAC-D2A105B9EC5E}"/>
          </ac:spMkLst>
        </pc:spChg>
        <pc:spChg chg="add">
          <ac:chgData name="marcia scheideman" userId="6f481a02e59eaa42" providerId="LiveId" clId="{2717FE8A-BA85-4AAF-A7A4-FB8BC1C2899A}" dt="2020-11-19T12:18:45.220" v="1762" actId="26606"/>
          <ac:spMkLst>
            <pc:docMk/>
            <pc:sldMk cId="3673271861" sldId="267"/>
            <ac:spMk id="8" creationId="{9095C1F4-AE7F-44E4-8693-40D3D6831140}"/>
          </ac:spMkLst>
        </pc:spChg>
        <pc:spChg chg="add">
          <ac:chgData name="marcia scheideman" userId="6f481a02e59eaa42" providerId="LiveId" clId="{2717FE8A-BA85-4AAF-A7A4-FB8BC1C2899A}" dt="2020-11-19T12:18:45.220" v="1762" actId="26606"/>
          <ac:spMkLst>
            <pc:docMk/>
            <pc:sldMk cId="3673271861" sldId="267"/>
            <ac:spMk id="14" creationId="{871AEA07-1E14-44B4-8E55-64EF049CD66F}"/>
          </ac:spMkLst>
        </pc:spChg>
        <pc:grpChg chg="add">
          <ac:chgData name="marcia scheideman" userId="6f481a02e59eaa42" providerId="LiveId" clId="{2717FE8A-BA85-4AAF-A7A4-FB8BC1C2899A}" dt="2020-11-19T12:18:45.220" v="1762" actId="26606"/>
          <ac:grpSpMkLst>
            <pc:docMk/>
            <pc:sldMk cId="3673271861" sldId="267"/>
            <ac:grpSpMk id="10" creationId="{8734DDD3-F723-4DD3-8ABE-EC0B2AC87D74}"/>
          </ac:grpSpMkLst>
        </pc:grpChg>
      </pc:sldChg>
      <pc:sldChg chg="addSp delSp modSp new mod setBg">
        <pc:chgData name="marcia scheideman" userId="6f481a02e59eaa42" providerId="LiveId" clId="{2717FE8A-BA85-4AAF-A7A4-FB8BC1C2899A}" dt="2020-11-19T20:52:12.644" v="2284" actId="1076"/>
        <pc:sldMkLst>
          <pc:docMk/>
          <pc:sldMk cId="554514609" sldId="268"/>
        </pc:sldMkLst>
        <pc:spChg chg="mod">
          <ac:chgData name="marcia scheideman" userId="6f481a02e59eaa42" providerId="LiveId" clId="{2717FE8A-BA85-4AAF-A7A4-FB8BC1C2899A}" dt="2020-11-19T20:49:47.166" v="2270" actId="14100"/>
          <ac:spMkLst>
            <pc:docMk/>
            <pc:sldMk cId="554514609" sldId="268"/>
            <ac:spMk id="2" creationId="{FD32A931-A582-44D6-93C3-8C9E65B9FD26}"/>
          </ac:spMkLst>
        </pc:spChg>
        <pc:spChg chg="del mod">
          <ac:chgData name="marcia scheideman" userId="6f481a02e59eaa42" providerId="LiveId" clId="{2717FE8A-BA85-4AAF-A7A4-FB8BC1C2899A}" dt="2020-11-19T20:48:45.923" v="2263" actId="26606"/>
          <ac:spMkLst>
            <pc:docMk/>
            <pc:sldMk cId="554514609" sldId="268"/>
            <ac:spMk id="3" creationId="{9B1485E3-2D31-4748-8B85-E61E542546ED}"/>
          </ac:spMkLst>
        </pc:spChg>
        <pc:spChg chg="add del">
          <ac:chgData name="marcia scheideman" userId="6f481a02e59eaa42" providerId="LiveId" clId="{2717FE8A-BA85-4AAF-A7A4-FB8BC1C2899A}" dt="2020-11-19T20:48:45.923" v="2263" actId="26606"/>
          <ac:spMkLst>
            <pc:docMk/>
            <pc:sldMk cId="554514609" sldId="268"/>
            <ac:spMk id="8" creationId="{907EF6B7-1338-4443-8C46-6A318D952DFD}"/>
          </ac:spMkLst>
        </pc:spChg>
        <pc:spChg chg="add del">
          <ac:chgData name="marcia scheideman" userId="6f481a02e59eaa42" providerId="LiveId" clId="{2717FE8A-BA85-4AAF-A7A4-FB8BC1C2899A}" dt="2020-11-19T20:48:45.923" v="2263" actId="26606"/>
          <ac:spMkLst>
            <pc:docMk/>
            <pc:sldMk cId="554514609" sldId="268"/>
            <ac:spMk id="10" creationId="{DAAE4CDD-124C-4DCF-9584-B6033B545DD5}"/>
          </ac:spMkLst>
        </pc:spChg>
        <pc:spChg chg="add del">
          <ac:chgData name="marcia scheideman" userId="6f481a02e59eaa42" providerId="LiveId" clId="{2717FE8A-BA85-4AAF-A7A4-FB8BC1C2899A}" dt="2020-11-19T20:48:45.923" v="2263" actId="26606"/>
          <ac:spMkLst>
            <pc:docMk/>
            <pc:sldMk cId="554514609" sldId="268"/>
            <ac:spMk id="12" creationId="{081E4A58-353D-44AE-B2FC-2A74E2E400F7}"/>
          </ac:spMkLst>
        </pc:spChg>
        <pc:spChg chg="add">
          <ac:chgData name="marcia scheideman" userId="6f481a02e59eaa42" providerId="LiveId" clId="{2717FE8A-BA85-4AAF-A7A4-FB8BC1C2899A}" dt="2020-11-19T20:48:45.923" v="2263" actId="26606"/>
          <ac:spMkLst>
            <pc:docMk/>
            <pc:sldMk cId="554514609" sldId="268"/>
            <ac:spMk id="18" creationId="{3A5B4632-C963-4296-86F0-79AA9EA5AE98}"/>
          </ac:spMkLst>
        </pc:spChg>
        <pc:graphicFrameChg chg="add mod">
          <ac:chgData name="marcia scheideman" userId="6f481a02e59eaa42" providerId="LiveId" clId="{2717FE8A-BA85-4AAF-A7A4-FB8BC1C2899A}" dt="2020-11-19T20:52:12.644" v="2284" actId="1076"/>
          <ac:graphicFrameMkLst>
            <pc:docMk/>
            <pc:sldMk cId="554514609" sldId="268"/>
            <ac:graphicFrameMk id="14" creationId="{CEA0878B-B1E2-425C-99E3-F433E2E29E59}"/>
          </ac:graphicFrameMkLst>
        </pc:graphicFrameChg>
      </pc:sldChg>
      <pc:sldChg chg="addSp delSp modSp new del mod setBg">
        <pc:chgData name="marcia scheideman" userId="6f481a02e59eaa42" providerId="LiveId" clId="{2717FE8A-BA85-4AAF-A7A4-FB8BC1C2899A}" dt="2020-11-20T19:04:52.565" v="2747" actId="47"/>
        <pc:sldMkLst>
          <pc:docMk/>
          <pc:sldMk cId="1538340595" sldId="269"/>
        </pc:sldMkLst>
        <pc:spChg chg="mod">
          <ac:chgData name="marcia scheideman" userId="6f481a02e59eaa42" providerId="LiveId" clId="{2717FE8A-BA85-4AAF-A7A4-FB8BC1C2899A}" dt="2020-11-20T18:45:16.819" v="2741" actId="255"/>
          <ac:spMkLst>
            <pc:docMk/>
            <pc:sldMk cId="1538340595" sldId="269"/>
            <ac:spMk id="2" creationId="{24E4136B-8565-4956-819A-94F0FFAED363}"/>
          </ac:spMkLst>
        </pc:spChg>
        <pc:spChg chg="del mod">
          <ac:chgData name="marcia scheideman" userId="6f481a02e59eaa42" providerId="LiveId" clId="{2717FE8A-BA85-4AAF-A7A4-FB8BC1C2899A}" dt="2020-11-20T18:41:57.518" v="2725" actId="26606"/>
          <ac:spMkLst>
            <pc:docMk/>
            <pc:sldMk cId="1538340595" sldId="269"/>
            <ac:spMk id="3" creationId="{F52F7271-232E-4D07-8CA6-CE7853828F6A}"/>
          </ac:spMkLst>
        </pc:spChg>
        <pc:spChg chg="add del">
          <ac:chgData name="marcia scheideman" userId="6f481a02e59eaa42" providerId="LiveId" clId="{2717FE8A-BA85-4AAF-A7A4-FB8BC1C2899A}" dt="2020-11-20T18:42:47.505" v="2727" actId="26606"/>
          <ac:spMkLst>
            <pc:docMk/>
            <pc:sldMk cId="1538340595" sldId="269"/>
            <ac:spMk id="9" creationId="{37E32B78-23DD-4E77-8B9C-7779E3BF20C2}"/>
          </ac:spMkLst>
        </pc:spChg>
        <pc:spChg chg="add">
          <ac:chgData name="marcia scheideman" userId="6f481a02e59eaa42" providerId="LiveId" clId="{2717FE8A-BA85-4AAF-A7A4-FB8BC1C2899A}" dt="2020-11-20T18:42:47.505" v="2727" actId="26606"/>
          <ac:spMkLst>
            <pc:docMk/>
            <pc:sldMk cId="1538340595" sldId="269"/>
            <ac:spMk id="14" creationId="{6C4028FD-8BAA-4A19-BFDE-594D991B7552}"/>
          </ac:spMkLst>
        </pc:spChg>
        <pc:graphicFrameChg chg="add mod modGraphic">
          <ac:chgData name="marcia scheideman" userId="6f481a02e59eaa42" providerId="LiveId" clId="{2717FE8A-BA85-4AAF-A7A4-FB8BC1C2899A}" dt="2020-11-20T18:43:34.398" v="2732"/>
          <ac:graphicFrameMkLst>
            <pc:docMk/>
            <pc:sldMk cId="1538340595" sldId="269"/>
            <ac:graphicFrameMk id="5" creationId="{C9414EFA-82D4-42B9-805F-6FD951F52166}"/>
          </ac:graphicFrameMkLst>
        </pc:graphicFrameChg>
      </pc:sldChg>
      <pc:sldChg chg="addSp delSp modSp new mod setBg">
        <pc:chgData name="marcia scheideman" userId="6f481a02e59eaa42" providerId="LiveId" clId="{2717FE8A-BA85-4AAF-A7A4-FB8BC1C2899A}" dt="2020-11-20T19:04:40.287" v="2746" actId="26606"/>
        <pc:sldMkLst>
          <pc:docMk/>
          <pc:sldMk cId="1589744200" sldId="270"/>
        </pc:sldMkLst>
        <pc:spChg chg="del">
          <ac:chgData name="marcia scheideman" userId="6f481a02e59eaa42" providerId="LiveId" clId="{2717FE8A-BA85-4AAF-A7A4-FB8BC1C2899A}" dt="2020-11-20T19:04:40.287" v="2746" actId="26606"/>
          <ac:spMkLst>
            <pc:docMk/>
            <pc:sldMk cId="1589744200" sldId="270"/>
            <ac:spMk id="2" creationId="{AA97C8A7-AFD3-4EC0-9A9C-D154FD2EA6F1}"/>
          </ac:spMkLst>
        </pc:spChg>
        <pc:spChg chg="del">
          <ac:chgData name="marcia scheideman" userId="6f481a02e59eaa42" providerId="LiveId" clId="{2717FE8A-BA85-4AAF-A7A4-FB8BC1C2899A}" dt="2020-11-20T19:04:30.044" v="2743" actId="931"/>
          <ac:spMkLst>
            <pc:docMk/>
            <pc:sldMk cId="1589744200" sldId="270"/>
            <ac:spMk id="3" creationId="{BAD58D77-2A94-48F8-9236-5940552CFB5D}"/>
          </ac:spMkLst>
        </pc:spChg>
        <pc:spChg chg="add">
          <ac:chgData name="marcia scheideman" userId="6f481a02e59eaa42" providerId="LiveId" clId="{2717FE8A-BA85-4AAF-A7A4-FB8BC1C2899A}" dt="2020-11-20T19:04:40.287" v="2746" actId="26606"/>
          <ac:spMkLst>
            <pc:docMk/>
            <pc:sldMk cId="1589744200" sldId="270"/>
            <ac:spMk id="10" creationId="{42A4FC2C-047E-45A5-965D-8E1E3BF09BC6}"/>
          </ac:spMkLst>
        </pc:spChg>
        <pc:picChg chg="add mod">
          <ac:chgData name="marcia scheideman" userId="6f481a02e59eaa42" providerId="LiveId" clId="{2717FE8A-BA85-4AAF-A7A4-FB8BC1C2899A}" dt="2020-11-20T19:04:40.287" v="2746" actId="26606"/>
          <ac:picMkLst>
            <pc:docMk/>
            <pc:sldMk cId="1589744200" sldId="270"/>
            <ac:picMk id="5" creationId="{42629977-72C4-4313-92C7-225B7AFE343E}"/>
          </ac:picMkLst>
        </pc:picChg>
      </pc:sldChg>
    </pc:docChg>
  </pc:docChgLst>
  <pc:docChgLst>
    <pc:chgData name="marcia scheideman" userId="6f481a02e59eaa42" providerId="LiveId" clId="{1E563D42-20DA-49FA-9E15-892AFD6B21E5}"/>
    <pc:docChg chg="modSld">
      <pc:chgData name="marcia scheideman" userId="6f481a02e59eaa42" providerId="LiveId" clId="{1E563D42-20DA-49FA-9E15-892AFD6B21E5}" dt="2021-03-21T23:58:54.631" v="163" actId="1076"/>
      <pc:docMkLst>
        <pc:docMk/>
      </pc:docMkLst>
      <pc:sldChg chg="modNotes">
        <pc:chgData name="marcia scheideman" userId="6f481a02e59eaa42" providerId="LiveId" clId="{1E563D42-20DA-49FA-9E15-892AFD6B21E5}" dt="2021-03-21T23:58:54.631" v="163" actId="1076"/>
        <pc:sldMkLst>
          <pc:docMk/>
          <pc:sldMk cId="2949015547" sldId="256"/>
        </pc:sldMkLst>
      </pc:sldChg>
      <pc:sldChg chg="modNotes">
        <pc:chgData name="marcia scheideman" userId="6f481a02e59eaa42" providerId="LiveId" clId="{1E563D42-20DA-49FA-9E15-892AFD6B21E5}" dt="2021-03-21T23:51:54.104" v="19" actId="1076"/>
        <pc:sldMkLst>
          <pc:docMk/>
          <pc:sldMk cId="1552478144" sldId="258"/>
        </pc:sldMkLst>
      </pc:sldChg>
      <pc:sldChg chg="modNotes">
        <pc:chgData name="marcia scheideman" userId="6f481a02e59eaa42" providerId="LiveId" clId="{1E563D42-20DA-49FA-9E15-892AFD6B21E5}" dt="2021-03-21T23:51:27.499" v="17" actId="1076"/>
        <pc:sldMkLst>
          <pc:docMk/>
          <pc:sldMk cId="2596358976" sldId="259"/>
        </pc:sldMkLst>
      </pc:sldChg>
      <pc:sldChg chg="modNotes">
        <pc:chgData name="marcia scheideman" userId="6f481a02e59eaa42" providerId="LiveId" clId="{1E563D42-20DA-49FA-9E15-892AFD6B21E5}" dt="2021-03-21T23:52:43" v="21" actId="1076"/>
        <pc:sldMkLst>
          <pc:docMk/>
          <pc:sldMk cId="2636335935" sldId="261"/>
        </pc:sldMkLst>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B4344E73-D929-4B02-BF71-DFAC7463FCF7}" type="doc">
      <dgm:prSet loTypeId="urn:microsoft.com/office/officeart/2016/7/layout/VerticalHollowActionList" loCatId="List" qsTypeId="urn:microsoft.com/office/officeart/2005/8/quickstyle/simple1" qsCatId="simple" csTypeId="urn:microsoft.com/office/officeart/2005/8/colors/colorful1" csCatId="colorful" phldr="1"/>
      <dgm:spPr/>
      <dgm:t>
        <a:bodyPr/>
        <a:lstStyle/>
        <a:p>
          <a:endParaRPr lang="en-US"/>
        </a:p>
      </dgm:t>
    </dgm:pt>
    <dgm:pt modelId="{9210CEAA-B8D5-4C25-8152-7B94741A64DF}">
      <dgm:prSet custT="1"/>
      <dgm:spPr>
        <a:solidFill>
          <a:srgbClr val="0070C0"/>
        </a:solidFill>
      </dgm:spPr>
      <dgm:t>
        <a:bodyPr/>
        <a:lstStyle/>
        <a:p>
          <a:r>
            <a:rPr lang="en-US" sz="3600" b="1" dirty="0"/>
            <a:t>Identify </a:t>
          </a:r>
        </a:p>
      </dgm:t>
    </dgm:pt>
    <dgm:pt modelId="{3F0FF76A-7952-415E-9EC6-3D370DEFEA28}" type="parTrans" cxnId="{1994B01F-6297-42C1-BC26-0D9CA9456809}">
      <dgm:prSet/>
      <dgm:spPr/>
      <dgm:t>
        <a:bodyPr/>
        <a:lstStyle/>
        <a:p>
          <a:endParaRPr lang="en-US"/>
        </a:p>
      </dgm:t>
    </dgm:pt>
    <dgm:pt modelId="{33E8EFD6-3DC1-4921-9EB5-EBFD61C24401}" type="sibTrans" cxnId="{1994B01F-6297-42C1-BC26-0D9CA9456809}">
      <dgm:prSet/>
      <dgm:spPr/>
      <dgm:t>
        <a:bodyPr/>
        <a:lstStyle/>
        <a:p>
          <a:endParaRPr lang="en-US"/>
        </a:p>
      </dgm:t>
    </dgm:pt>
    <dgm:pt modelId="{482EA5C9-50AA-4247-AE5D-03F47419B2BA}">
      <dgm:prSet custT="1"/>
      <dgm:spPr>
        <a:solidFill>
          <a:schemeClr val="accent6">
            <a:lumMod val="60000"/>
            <a:lumOff val="40000"/>
          </a:schemeClr>
        </a:solidFill>
      </dgm:spPr>
      <dgm:t>
        <a:bodyPr/>
        <a:lstStyle/>
        <a:p>
          <a:pPr algn="ctr"/>
          <a:r>
            <a:rPr lang="en-US" sz="3200" b="1" dirty="0"/>
            <a:t>Identify my club’s Target Audience and Profile</a:t>
          </a:r>
        </a:p>
      </dgm:t>
    </dgm:pt>
    <dgm:pt modelId="{A66C0BD4-C7FD-4216-BFBE-0493223D4A4A}" type="parTrans" cxnId="{CC167745-94F7-44E3-9E36-57134F77BE7A}">
      <dgm:prSet/>
      <dgm:spPr/>
      <dgm:t>
        <a:bodyPr/>
        <a:lstStyle/>
        <a:p>
          <a:endParaRPr lang="en-US"/>
        </a:p>
      </dgm:t>
    </dgm:pt>
    <dgm:pt modelId="{63811482-70E1-4EE3-AAC4-E6FADAF22A39}" type="sibTrans" cxnId="{CC167745-94F7-44E3-9E36-57134F77BE7A}">
      <dgm:prSet/>
      <dgm:spPr/>
      <dgm:t>
        <a:bodyPr/>
        <a:lstStyle/>
        <a:p>
          <a:endParaRPr lang="en-US"/>
        </a:p>
      </dgm:t>
    </dgm:pt>
    <dgm:pt modelId="{9FB284F5-5068-409D-AF9B-0334766B6CEF}">
      <dgm:prSet custT="1"/>
      <dgm:spPr>
        <a:solidFill>
          <a:srgbClr val="0070C0"/>
        </a:solidFill>
      </dgm:spPr>
      <dgm:t>
        <a:bodyPr/>
        <a:lstStyle/>
        <a:p>
          <a:r>
            <a:rPr lang="en-US" sz="3600" b="1" dirty="0"/>
            <a:t>Define</a:t>
          </a:r>
        </a:p>
      </dgm:t>
    </dgm:pt>
    <dgm:pt modelId="{56673E30-6FBB-47A1-B1A8-510B91D8C5B0}" type="parTrans" cxnId="{21EE7CEC-6B28-4377-A7BA-C04FF1D6A82E}">
      <dgm:prSet/>
      <dgm:spPr/>
      <dgm:t>
        <a:bodyPr/>
        <a:lstStyle/>
        <a:p>
          <a:endParaRPr lang="en-US"/>
        </a:p>
      </dgm:t>
    </dgm:pt>
    <dgm:pt modelId="{1D6D551F-B4CD-4430-9958-C9061CAE7ECF}" type="sibTrans" cxnId="{21EE7CEC-6B28-4377-A7BA-C04FF1D6A82E}">
      <dgm:prSet/>
      <dgm:spPr/>
      <dgm:t>
        <a:bodyPr/>
        <a:lstStyle/>
        <a:p>
          <a:endParaRPr lang="en-US"/>
        </a:p>
      </dgm:t>
    </dgm:pt>
    <dgm:pt modelId="{9BF04F2F-9D4D-4A98-A5BC-A0453CEAD843}">
      <dgm:prSet custT="1"/>
      <dgm:spPr>
        <a:solidFill>
          <a:schemeClr val="accent2"/>
        </a:solidFill>
      </dgm:spPr>
      <dgm:t>
        <a:bodyPr/>
        <a:lstStyle/>
        <a:p>
          <a:pPr algn="ctr"/>
          <a:r>
            <a:rPr lang="en-US" sz="3600" b="1" dirty="0"/>
            <a:t>Define the Attributes of the Target Audience</a:t>
          </a:r>
        </a:p>
      </dgm:t>
    </dgm:pt>
    <dgm:pt modelId="{1E2A6FB6-0C0E-47D0-8F51-3F226DACD149}" type="parTrans" cxnId="{F9C45E0E-CD54-4FE1-AE12-DBDACBB91AD9}">
      <dgm:prSet/>
      <dgm:spPr/>
      <dgm:t>
        <a:bodyPr/>
        <a:lstStyle/>
        <a:p>
          <a:endParaRPr lang="en-US"/>
        </a:p>
      </dgm:t>
    </dgm:pt>
    <dgm:pt modelId="{C087C914-1107-41AA-9ABA-906145C165A8}" type="sibTrans" cxnId="{F9C45E0E-CD54-4FE1-AE12-DBDACBB91AD9}">
      <dgm:prSet/>
      <dgm:spPr/>
      <dgm:t>
        <a:bodyPr/>
        <a:lstStyle/>
        <a:p>
          <a:endParaRPr lang="en-US"/>
        </a:p>
      </dgm:t>
    </dgm:pt>
    <dgm:pt modelId="{7ECDE712-87B3-4652-857A-0A8533375BDE}">
      <dgm:prSet custT="1"/>
      <dgm:spPr>
        <a:solidFill>
          <a:srgbClr val="0070C0"/>
        </a:solidFill>
      </dgm:spPr>
      <dgm:t>
        <a:bodyPr/>
        <a:lstStyle/>
        <a:p>
          <a:r>
            <a:rPr lang="en-US" sz="3600" b="1" dirty="0"/>
            <a:t>Explore </a:t>
          </a:r>
        </a:p>
      </dgm:t>
    </dgm:pt>
    <dgm:pt modelId="{24A1B4BC-4A46-4F8D-B106-8F139B7D7D4A}" type="parTrans" cxnId="{7B61F36E-BE7D-4851-98C5-5A618E310F2E}">
      <dgm:prSet/>
      <dgm:spPr/>
      <dgm:t>
        <a:bodyPr/>
        <a:lstStyle/>
        <a:p>
          <a:endParaRPr lang="en-US"/>
        </a:p>
      </dgm:t>
    </dgm:pt>
    <dgm:pt modelId="{2D64A7E4-1C41-4817-AD71-E20CB34E145F}" type="sibTrans" cxnId="{7B61F36E-BE7D-4851-98C5-5A618E310F2E}">
      <dgm:prSet/>
      <dgm:spPr/>
      <dgm:t>
        <a:bodyPr/>
        <a:lstStyle/>
        <a:p>
          <a:endParaRPr lang="en-US"/>
        </a:p>
      </dgm:t>
    </dgm:pt>
    <dgm:pt modelId="{CAEDE69D-798B-4E27-94A4-5BAB20986372}">
      <dgm:prSet custT="1"/>
      <dgm:spPr>
        <a:solidFill>
          <a:schemeClr val="accent3"/>
        </a:solidFill>
      </dgm:spPr>
      <dgm:t>
        <a:bodyPr/>
        <a:lstStyle/>
        <a:p>
          <a:pPr algn="ctr"/>
          <a:r>
            <a:rPr lang="en-US" sz="3200" b="1" dirty="0"/>
            <a:t>Explore how my club can Attract the Target Audience</a:t>
          </a:r>
        </a:p>
      </dgm:t>
    </dgm:pt>
    <dgm:pt modelId="{FF3BCC13-6E75-4CF8-A23D-9AE4EEB7B4F1}" type="parTrans" cxnId="{3F64F421-7A9F-44A0-B9D5-E16D8427D0B1}">
      <dgm:prSet/>
      <dgm:spPr/>
      <dgm:t>
        <a:bodyPr/>
        <a:lstStyle/>
        <a:p>
          <a:endParaRPr lang="en-US"/>
        </a:p>
      </dgm:t>
    </dgm:pt>
    <dgm:pt modelId="{9B3BC99D-1AA5-4766-A5E6-E923F0C41787}" type="sibTrans" cxnId="{3F64F421-7A9F-44A0-B9D5-E16D8427D0B1}">
      <dgm:prSet/>
      <dgm:spPr/>
      <dgm:t>
        <a:bodyPr/>
        <a:lstStyle/>
        <a:p>
          <a:endParaRPr lang="en-US"/>
        </a:p>
      </dgm:t>
    </dgm:pt>
    <dgm:pt modelId="{96AD1B74-A819-4695-B91D-87CE37D64319}">
      <dgm:prSet custT="1"/>
      <dgm:spPr>
        <a:solidFill>
          <a:srgbClr val="0070C0"/>
        </a:solidFill>
      </dgm:spPr>
      <dgm:t>
        <a:bodyPr/>
        <a:lstStyle/>
        <a:p>
          <a:r>
            <a:rPr lang="en-US" sz="3600" b="1" dirty="0"/>
            <a:t>Reflect</a:t>
          </a:r>
        </a:p>
      </dgm:t>
    </dgm:pt>
    <dgm:pt modelId="{E56D8BA2-50A7-4E6F-A422-324F67DBCF46}" type="parTrans" cxnId="{35DB8B7B-9E3F-44B8-AAB8-4B635E0B1D22}">
      <dgm:prSet/>
      <dgm:spPr/>
      <dgm:t>
        <a:bodyPr/>
        <a:lstStyle/>
        <a:p>
          <a:endParaRPr lang="en-US"/>
        </a:p>
      </dgm:t>
    </dgm:pt>
    <dgm:pt modelId="{8C8576AB-1C7C-4254-9E62-0CD3B3DC1073}" type="sibTrans" cxnId="{35DB8B7B-9E3F-44B8-AAB8-4B635E0B1D22}">
      <dgm:prSet/>
      <dgm:spPr/>
      <dgm:t>
        <a:bodyPr/>
        <a:lstStyle/>
        <a:p>
          <a:endParaRPr lang="en-US"/>
        </a:p>
      </dgm:t>
    </dgm:pt>
    <dgm:pt modelId="{4733BB4C-3EF2-4E85-BDFD-C95C606BED4E}">
      <dgm:prSet custT="1"/>
      <dgm:spPr>
        <a:solidFill>
          <a:schemeClr val="accent4"/>
        </a:solidFill>
      </dgm:spPr>
      <dgm:t>
        <a:bodyPr/>
        <a:lstStyle/>
        <a:p>
          <a:pPr algn="ctr"/>
          <a:r>
            <a:rPr lang="en-US" sz="3200" b="1" dirty="0"/>
            <a:t>Reflect on the changes in Rotary Membership and meeting guidance since 2016</a:t>
          </a:r>
        </a:p>
      </dgm:t>
    </dgm:pt>
    <dgm:pt modelId="{EE48D266-4662-4129-BD65-6BFFDF8F32B5}" type="parTrans" cxnId="{5BAA4109-6499-4831-89D3-47623DE3D377}">
      <dgm:prSet/>
      <dgm:spPr/>
      <dgm:t>
        <a:bodyPr/>
        <a:lstStyle/>
        <a:p>
          <a:endParaRPr lang="en-US"/>
        </a:p>
      </dgm:t>
    </dgm:pt>
    <dgm:pt modelId="{593846D5-8E4A-4F19-BE5A-1BE5EB78D346}" type="sibTrans" cxnId="{5BAA4109-6499-4831-89D3-47623DE3D377}">
      <dgm:prSet/>
      <dgm:spPr/>
      <dgm:t>
        <a:bodyPr/>
        <a:lstStyle/>
        <a:p>
          <a:endParaRPr lang="en-US"/>
        </a:p>
      </dgm:t>
    </dgm:pt>
    <dgm:pt modelId="{31B270F9-E3D3-444B-B61C-B4B7AB89DC88}" type="pres">
      <dgm:prSet presAssocID="{B4344E73-D929-4B02-BF71-DFAC7463FCF7}" presName="Name0" presStyleCnt="0">
        <dgm:presLayoutVars>
          <dgm:dir/>
          <dgm:animLvl val="lvl"/>
          <dgm:resizeHandles val="exact"/>
        </dgm:presLayoutVars>
      </dgm:prSet>
      <dgm:spPr/>
    </dgm:pt>
    <dgm:pt modelId="{9563D4AE-486D-43EF-8FF7-1F6FE164AF61}" type="pres">
      <dgm:prSet presAssocID="{9210CEAA-B8D5-4C25-8152-7B94741A64DF}" presName="linNode" presStyleCnt="0"/>
      <dgm:spPr/>
    </dgm:pt>
    <dgm:pt modelId="{D57298DD-6FF4-468B-8D54-1A4A1F8AC25D}" type="pres">
      <dgm:prSet presAssocID="{9210CEAA-B8D5-4C25-8152-7B94741A64DF}" presName="parentText" presStyleLbl="solidFgAcc1" presStyleIdx="0" presStyleCnt="4" custScaleX="172992" custLinFactNeighborX="-952" custLinFactNeighborY="-50193">
        <dgm:presLayoutVars>
          <dgm:chMax val="1"/>
          <dgm:bulletEnabled/>
        </dgm:presLayoutVars>
      </dgm:prSet>
      <dgm:spPr/>
    </dgm:pt>
    <dgm:pt modelId="{670CB69E-25C6-4ED7-BD37-0C2C65D900E0}" type="pres">
      <dgm:prSet presAssocID="{9210CEAA-B8D5-4C25-8152-7B94741A64DF}" presName="descendantText" presStyleLbl="alignNode1" presStyleIdx="0" presStyleCnt="4" custLinFactNeighborX="1512" custLinFactNeighborY="-193">
        <dgm:presLayoutVars>
          <dgm:bulletEnabled/>
        </dgm:presLayoutVars>
      </dgm:prSet>
      <dgm:spPr/>
    </dgm:pt>
    <dgm:pt modelId="{99C14701-449C-4CE4-B89C-93722ECF192B}" type="pres">
      <dgm:prSet presAssocID="{33E8EFD6-3DC1-4921-9EB5-EBFD61C24401}" presName="sp" presStyleCnt="0"/>
      <dgm:spPr/>
    </dgm:pt>
    <dgm:pt modelId="{F587ECC6-7A3C-4FCC-92D3-F246008581E4}" type="pres">
      <dgm:prSet presAssocID="{9FB284F5-5068-409D-AF9B-0334766B6CEF}" presName="linNode" presStyleCnt="0"/>
      <dgm:spPr/>
    </dgm:pt>
    <dgm:pt modelId="{09B25C5B-8859-4C05-B606-F50C395AFC31}" type="pres">
      <dgm:prSet presAssocID="{9FB284F5-5068-409D-AF9B-0334766B6CEF}" presName="parentText" presStyleLbl="solidFgAcc1" presStyleIdx="1" presStyleCnt="4" custScaleX="172592">
        <dgm:presLayoutVars>
          <dgm:chMax val="1"/>
          <dgm:bulletEnabled/>
        </dgm:presLayoutVars>
      </dgm:prSet>
      <dgm:spPr/>
    </dgm:pt>
    <dgm:pt modelId="{F857B724-C9EB-4754-B0D3-1E1369BFE0A4}" type="pres">
      <dgm:prSet presAssocID="{9FB284F5-5068-409D-AF9B-0334766B6CEF}" presName="descendantText" presStyleLbl="alignNode1" presStyleIdx="1" presStyleCnt="4">
        <dgm:presLayoutVars>
          <dgm:bulletEnabled/>
        </dgm:presLayoutVars>
      </dgm:prSet>
      <dgm:spPr/>
    </dgm:pt>
    <dgm:pt modelId="{0AABF874-F7F1-42EC-8644-4F3D9ED15A85}" type="pres">
      <dgm:prSet presAssocID="{1D6D551F-B4CD-4430-9958-C9061CAE7ECF}" presName="sp" presStyleCnt="0"/>
      <dgm:spPr/>
    </dgm:pt>
    <dgm:pt modelId="{7BDF701C-5D68-4097-8D65-F804A87C046F}" type="pres">
      <dgm:prSet presAssocID="{7ECDE712-87B3-4652-857A-0A8533375BDE}" presName="linNode" presStyleCnt="0"/>
      <dgm:spPr/>
    </dgm:pt>
    <dgm:pt modelId="{418157B3-E48D-4AE4-8CEC-EF78D07250B1}" type="pres">
      <dgm:prSet presAssocID="{7ECDE712-87B3-4652-857A-0A8533375BDE}" presName="parentText" presStyleLbl="solidFgAcc1" presStyleIdx="2" presStyleCnt="4" custScaleX="172650">
        <dgm:presLayoutVars>
          <dgm:chMax val="1"/>
          <dgm:bulletEnabled/>
        </dgm:presLayoutVars>
      </dgm:prSet>
      <dgm:spPr/>
    </dgm:pt>
    <dgm:pt modelId="{BBA60E6F-317E-45D7-8E2B-E330A0B5533B}" type="pres">
      <dgm:prSet presAssocID="{7ECDE712-87B3-4652-857A-0A8533375BDE}" presName="descendantText" presStyleLbl="alignNode1" presStyleIdx="2" presStyleCnt="4">
        <dgm:presLayoutVars>
          <dgm:bulletEnabled/>
        </dgm:presLayoutVars>
      </dgm:prSet>
      <dgm:spPr/>
    </dgm:pt>
    <dgm:pt modelId="{97B9F889-98A1-4FCE-8FCE-EBCE64417B24}" type="pres">
      <dgm:prSet presAssocID="{2D64A7E4-1C41-4817-AD71-E20CB34E145F}" presName="sp" presStyleCnt="0"/>
      <dgm:spPr/>
    </dgm:pt>
    <dgm:pt modelId="{7F64CADD-2CDF-4256-9EB7-D2B4568D1CC8}" type="pres">
      <dgm:prSet presAssocID="{96AD1B74-A819-4695-B91D-87CE37D64319}" presName="linNode" presStyleCnt="0"/>
      <dgm:spPr/>
    </dgm:pt>
    <dgm:pt modelId="{4ADCB9C7-1EFA-4501-B9DA-90C38B8EC025}" type="pres">
      <dgm:prSet presAssocID="{96AD1B74-A819-4695-B91D-87CE37D64319}" presName="parentText" presStyleLbl="solidFgAcc1" presStyleIdx="3" presStyleCnt="4" custScaleX="175859">
        <dgm:presLayoutVars>
          <dgm:chMax val="1"/>
          <dgm:bulletEnabled/>
        </dgm:presLayoutVars>
      </dgm:prSet>
      <dgm:spPr/>
    </dgm:pt>
    <dgm:pt modelId="{DB9F1B09-F5A7-4565-AF0E-471C3385CCFC}" type="pres">
      <dgm:prSet presAssocID="{96AD1B74-A819-4695-B91D-87CE37D64319}" presName="descendantText" presStyleLbl="alignNode1" presStyleIdx="3" presStyleCnt="4">
        <dgm:presLayoutVars>
          <dgm:bulletEnabled/>
        </dgm:presLayoutVars>
      </dgm:prSet>
      <dgm:spPr/>
    </dgm:pt>
  </dgm:ptLst>
  <dgm:cxnLst>
    <dgm:cxn modelId="{5BAA4109-6499-4831-89D3-47623DE3D377}" srcId="{96AD1B74-A819-4695-B91D-87CE37D64319}" destId="{4733BB4C-3EF2-4E85-BDFD-C95C606BED4E}" srcOrd="0" destOrd="0" parTransId="{EE48D266-4662-4129-BD65-6BFFDF8F32B5}" sibTransId="{593846D5-8E4A-4F19-BE5A-1BE5EB78D346}"/>
    <dgm:cxn modelId="{F9C45E0E-CD54-4FE1-AE12-DBDACBB91AD9}" srcId="{9FB284F5-5068-409D-AF9B-0334766B6CEF}" destId="{9BF04F2F-9D4D-4A98-A5BC-A0453CEAD843}" srcOrd="0" destOrd="0" parTransId="{1E2A6FB6-0C0E-47D0-8F51-3F226DACD149}" sibTransId="{C087C914-1107-41AA-9ABA-906145C165A8}"/>
    <dgm:cxn modelId="{1994B01F-6297-42C1-BC26-0D9CA9456809}" srcId="{B4344E73-D929-4B02-BF71-DFAC7463FCF7}" destId="{9210CEAA-B8D5-4C25-8152-7B94741A64DF}" srcOrd="0" destOrd="0" parTransId="{3F0FF76A-7952-415E-9EC6-3D370DEFEA28}" sibTransId="{33E8EFD6-3DC1-4921-9EB5-EBFD61C24401}"/>
    <dgm:cxn modelId="{3F64F421-7A9F-44A0-B9D5-E16D8427D0B1}" srcId="{7ECDE712-87B3-4652-857A-0A8533375BDE}" destId="{CAEDE69D-798B-4E27-94A4-5BAB20986372}" srcOrd="0" destOrd="0" parTransId="{FF3BCC13-6E75-4CF8-A23D-9AE4EEB7B4F1}" sibTransId="{9B3BC99D-1AA5-4766-A5E6-E923F0C41787}"/>
    <dgm:cxn modelId="{3A67A831-3711-4435-8E84-4A7CF7C523DB}" type="presOf" srcId="{9FB284F5-5068-409D-AF9B-0334766B6CEF}" destId="{09B25C5B-8859-4C05-B606-F50C395AFC31}" srcOrd="0" destOrd="0" presId="urn:microsoft.com/office/officeart/2016/7/layout/VerticalHollowActionList"/>
    <dgm:cxn modelId="{24A3AD5C-2127-4BE9-A488-1A69BB8542B2}" type="presOf" srcId="{9210CEAA-B8D5-4C25-8152-7B94741A64DF}" destId="{D57298DD-6FF4-468B-8D54-1A4A1F8AC25D}" srcOrd="0" destOrd="0" presId="urn:microsoft.com/office/officeart/2016/7/layout/VerticalHollowActionList"/>
    <dgm:cxn modelId="{CC167745-94F7-44E3-9E36-57134F77BE7A}" srcId="{9210CEAA-B8D5-4C25-8152-7B94741A64DF}" destId="{482EA5C9-50AA-4247-AE5D-03F47419B2BA}" srcOrd="0" destOrd="0" parTransId="{A66C0BD4-C7FD-4216-BFBE-0493223D4A4A}" sibTransId="{63811482-70E1-4EE3-AAC4-E6FADAF22A39}"/>
    <dgm:cxn modelId="{7B61F36E-BE7D-4851-98C5-5A618E310F2E}" srcId="{B4344E73-D929-4B02-BF71-DFAC7463FCF7}" destId="{7ECDE712-87B3-4652-857A-0A8533375BDE}" srcOrd="2" destOrd="0" parTransId="{24A1B4BC-4A46-4F8D-B106-8F139B7D7D4A}" sibTransId="{2D64A7E4-1C41-4817-AD71-E20CB34E145F}"/>
    <dgm:cxn modelId="{30056E6F-B751-4294-86AC-4C9A8FCA81AE}" type="presOf" srcId="{482EA5C9-50AA-4247-AE5D-03F47419B2BA}" destId="{670CB69E-25C6-4ED7-BD37-0C2C65D900E0}" srcOrd="0" destOrd="0" presId="urn:microsoft.com/office/officeart/2016/7/layout/VerticalHollowActionList"/>
    <dgm:cxn modelId="{6979B750-33D5-4452-A2BD-5D6C800C217B}" type="presOf" srcId="{4733BB4C-3EF2-4E85-BDFD-C95C606BED4E}" destId="{DB9F1B09-F5A7-4565-AF0E-471C3385CCFC}" srcOrd="0" destOrd="0" presId="urn:microsoft.com/office/officeart/2016/7/layout/VerticalHollowActionList"/>
    <dgm:cxn modelId="{A7B27973-6870-4CA2-BEBA-5EAF07C24019}" type="presOf" srcId="{96AD1B74-A819-4695-B91D-87CE37D64319}" destId="{4ADCB9C7-1EFA-4501-B9DA-90C38B8EC025}" srcOrd="0" destOrd="0" presId="urn:microsoft.com/office/officeart/2016/7/layout/VerticalHollowActionList"/>
    <dgm:cxn modelId="{35DB8B7B-9E3F-44B8-AAB8-4B635E0B1D22}" srcId="{B4344E73-D929-4B02-BF71-DFAC7463FCF7}" destId="{96AD1B74-A819-4695-B91D-87CE37D64319}" srcOrd="3" destOrd="0" parTransId="{E56D8BA2-50A7-4E6F-A422-324F67DBCF46}" sibTransId="{8C8576AB-1C7C-4254-9E62-0CD3B3DC1073}"/>
    <dgm:cxn modelId="{45F9239C-09F2-4746-88D4-052B2EF88CE5}" type="presOf" srcId="{B4344E73-D929-4B02-BF71-DFAC7463FCF7}" destId="{31B270F9-E3D3-444B-B61C-B4B7AB89DC88}" srcOrd="0" destOrd="0" presId="urn:microsoft.com/office/officeart/2016/7/layout/VerticalHollowActionList"/>
    <dgm:cxn modelId="{A7AEB6A3-9169-4DF9-837F-3D73181B3898}" type="presOf" srcId="{7ECDE712-87B3-4652-857A-0A8533375BDE}" destId="{418157B3-E48D-4AE4-8CEC-EF78D07250B1}" srcOrd="0" destOrd="0" presId="urn:microsoft.com/office/officeart/2016/7/layout/VerticalHollowActionList"/>
    <dgm:cxn modelId="{C2C848CE-3A07-4E5B-BCDD-3A55631F112F}" type="presOf" srcId="{9BF04F2F-9D4D-4A98-A5BC-A0453CEAD843}" destId="{F857B724-C9EB-4754-B0D3-1E1369BFE0A4}" srcOrd="0" destOrd="0" presId="urn:microsoft.com/office/officeart/2016/7/layout/VerticalHollowActionList"/>
    <dgm:cxn modelId="{8CB773D9-DEFE-479A-A220-D04C3614D1D8}" type="presOf" srcId="{CAEDE69D-798B-4E27-94A4-5BAB20986372}" destId="{BBA60E6F-317E-45D7-8E2B-E330A0B5533B}" srcOrd="0" destOrd="0" presId="urn:microsoft.com/office/officeart/2016/7/layout/VerticalHollowActionList"/>
    <dgm:cxn modelId="{21EE7CEC-6B28-4377-A7BA-C04FF1D6A82E}" srcId="{B4344E73-D929-4B02-BF71-DFAC7463FCF7}" destId="{9FB284F5-5068-409D-AF9B-0334766B6CEF}" srcOrd="1" destOrd="0" parTransId="{56673E30-6FBB-47A1-B1A8-510B91D8C5B0}" sibTransId="{1D6D551F-B4CD-4430-9958-C9061CAE7ECF}"/>
    <dgm:cxn modelId="{606DFB67-76D6-4C49-A9F1-A398742AA697}" type="presParOf" srcId="{31B270F9-E3D3-444B-B61C-B4B7AB89DC88}" destId="{9563D4AE-486D-43EF-8FF7-1F6FE164AF61}" srcOrd="0" destOrd="0" presId="urn:microsoft.com/office/officeart/2016/7/layout/VerticalHollowActionList"/>
    <dgm:cxn modelId="{6ADADD79-CE03-4056-8487-8B9E1B506A6E}" type="presParOf" srcId="{9563D4AE-486D-43EF-8FF7-1F6FE164AF61}" destId="{D57298DD-6FF4-468B-8D54-1A4A1F8AC25D}" srcOrd="0" destOrd="0" presId="urn:microsoft.com/office/officeart/2016/7/layout/VerticalHollowActionList"/>
    <dgm:cxn modelId="{1D7807D7-DFFA-4E3F-B86E-3DBEA5C69A95}" type="presParOf" srcId="{9563D4AE-486D-43EF-8FF7-1F6FE164AF61}" destId="{670CB69E-25C6-4ED7-BD37-0C2C65D900E0}" srcOrd="1" destOrd="0" presId="urn:microsoft.com/office/officeart/2016/7/layout/VerticalHollowActionList"/>
    <dgm:cxn modelId="{FAD5DB77-339F-43D2-B4CE-B504B291608B}" type="presParOf" srcId="{31B270F9-E3D3-444B-B61C-B4B7AB89DC88}" destId="{99C14701-449C-4CE4-B89C-93722ECF192B}" srcOrd="1" destOrd="0" presId="urn:microsoft.com/office/officeart/2016/7/layout/VerticalHollowActionList"/>
    <dgm:cxn modelId="{33109165-B835-4DCB-88A6-E66C821CEE96}" type="presParOf" srcId="{31B270F9-E3D3-444B-B61C-B4B7AB89DC88}" destId="{F587ECC6-7A3C-4FCC-92D3-F246008581E4}" srcOrd="2" destOrd="0" presId="urn:microsoft.com/office/officeart/2016/7/layout/VerticalHollowActionList"/>
    <dgm:cxn modelId="{C8AD334F-0F2E-4743-ABEC-C0AFF077A497}" type="presParOf" srcId="{F587ECC6-7A3C-4FCC-92D3-F246008581E4}" destId="{09B25C5B-8859-4C05-B606-F50C395AFC31}" srcOrd="0" destOrd="0" presId="urn:microsoft.com/office/officeart/2016/7/layout/VerticalHollowActionList"/>
    <dgm:cxn modelId="{7E578773-5BD6-4C12-AE46-347425B757C5}" type="presParOf" srcId="{F587ECC6-7A3C-4FCC-92D3-F246008581E4}" destId="{F857B724-C9EB-4754-B0D3-1E1369BFE0A4}" srcOrd="1" destOrd="0" presId="urn:microsoft.com/office/officeart/2016/7/layout/VerticalHollowActionList"/>
    <dgm:cxn modelId="{7F80AB5C-F389-490E-A9DA-B094DB7FA2B8}" type="presParOf" srcId="{31B270F9-E3D3-444B-B61C-B4B7AB89DC88}" destId="{0AABF874-F7F1-42EC-8644-4F3D9ED15A85}" srcOrd="3" destOrd="0" presId="urn:microsoft.com/office/officeart/2016/7/layout/VerticalHollowActionList"/>
    <dgm:cxn modelId="{278C2B45-743E-4C7D-9ED2-FFB694B2649A}" type="presParOf" srcId="{31B270F9-E3D3-444B-B61C-B4B7AB89DC88}" destId="{7BDF701C-5D68-4097-8D65-F804A87C046F}" srcOrd="4" destOrd="0" presId="urn:microsoft.com/office/officeart/2016/7/layout/VerticalHollowActionList"/>
    <dgm:cxn modelId="{6FA6ED4A-5231-4617-A577-5B96B09E3AED}" type="presParOf" srcId="{7BDF701C-5D68-4097-8D65-F804A87C046F}" destId="{418157B3-E48D-4AE4-8CEC-EF78D07250B1}" srcOrd="0" destOrd="0" presId="urn:microsoft.com/office/officeart/2016/7/layout/VerticalHollowActionList"/>
    <dgm:cxn modelId="{B1D42F77-79B7-45E7-9CB1-5308981E2D59}" type="presParOf" srcId="{7BDF701C-5D68-4097-8D65-F804A87C046F}" destId="{BBA60E6F-317E-45D7-8E2B-E330A0B5533B}" srcOrd="1" destOrd="0" presId="urn:microsoft.com/office/officeart/2016/7/layout/VerticalHollowActionList"/>
    <dgm:cxn modelId="{90A58F70-F2DD-4C46-B84B-6403B3584AA4}" type="presParOf" srcId="{31B270F9-E3D3-444B-B61C-B4B7AB89DC88}" destId="{97B9F889-98A1-4FCE-8FCE-EBCE64417B24}" srcOrd="5" destOrd="0" presId="urn:microsoft.com/office/officeart/2016/7/layout/VerticalHollowActionList"/>
    <dgm:cxn modelId="{3C6CFDD0-80CB-449B-9953-45D269DE0251}" type="presParOf" srcId="{31B270F9-E3D3-444B-B61C-B4B7AB89DC88}" destId="{7F64CADD-2CDF-4256-9EB7-D2B4568D1CC8}" srcOrd="6" destOrd="0" presId="urn:microsoft.com/office/officeart/2016/7/layout/VerticalHollowActionList"/>
    <dgm:cxn modelId="{BDA147CC-281C-4295-95C9-A9056D4C8D77}" type="presParOf" srcId="{7F64CADD-2CDF-4256-9EB7-D2B4568D1CC8}" destId="{4ADCB9C7-1EFA-4501-B9DA-90C38B8EC025}" srcOrd="0" destOrd="0" presId="urn:microsoft.com/office/officeart/2016/7/layout/VerticalHollowActionList"/>
    <dgm:cxn modelId="{D12DC5C3-82CF-4261-B691-99AD979596B4}" type="presParOf" srcId="{7F64CADD-2CDF-4256-9EB7-D2B4568D1CC8}" destId="{DB9F1B09-F5A7-4565-AF0E-471C3385CCFC}"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60DE69-8D1B-4A3A-9121-E96B50079435}"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AD65CE20-8892-4322-8122-997EBCF63E15}">
      <dgm:prSet custT="1"/>
      <dgm:spPr/>
      <dgm:t>
        <a:bodyPr/>
        <a:lstStyle/>
        <a:p>
          <a:r>
            <a:rPr lang="en-US" sz="2800" dirty="0"/>
            <a:t>We offer a warm Rotary welcome to our guests</a:t>
          </a:r>
        </a:p>
      </dgm:t>
    </dgm:pt>
    <dgm:pt modelId="{B8FE3495-D32E-4D7D-9AE9-3D329A0671B4}" type="parTrans" cxnId="{B51E2CA7-321C-4A6B-A916-EF245C5F0BF6}">
      <dgm:prSet/>
      <dgm:spPr/>
      <dgm:t>
        <a:bodyPr/>
        <a:lstStyle/>
        <a:p>
          <a:endParaRPr lang="en-US"/>
        </a:p>
      </dgm:t>
    </dgm:pt>
    <dgm:pt modelId="{EA872324-B5C8-49F4-AF73-2C52968F704F}" type="sibTrans" cxnId="{B51E2CA7-321C-4A6B-A916-EF245C5F0BF6}">
      <dgm:prSet/>
      <dgm:spPr/>
      <dgm:t>
        <a:bodyPr/>
        <a:lstStyle/>
        <a:p>
          <a:endParaRPr lang="en-US" dirty="0"/>
        </a:p>
      </dgm:t>
    </dgm:pt>
    <dgm:pt modelId="{E48370C4-6D0F-4D92-950D-D4C1F09B2688}">
      <dgm:prSet custT="1"/>
      <dgm:spPr/>
      <dgm:t>
        <a:bodyPr/>
        <a:lstStyle/>
        <a:p>
          <a:r>
            <a:rPr lang="en-US" sz="2800" dirty="0"/>
            <a:t>Our programs are interesting </a:t>
          </a:r>
          <a:r>
            <a:rPr lang="en-US" sz="2800"/>
            <a:t>and relevant.</a:t>
          </a:r>
          <a:endParaRPr lang="en-US" sz="2800" dirty="0"/>
        </a:p>
      </dgm:t>
    </dgm:pt>
    <dgm:pt modelId="{939994FD-FEDC-480C-A587-004616256767}" type="parTrans" cxnId="{C4043E5D-52F3-48A1-A9A5-38508493CCCB}">
      <dgm:prSet/>
      <dgm:spPr/>
      <dgm:t>
        <a:bodyPr/>
        <a:lstStyle/>
        <a:p>
          <a:endParaRPr lang="en-US"/>
        </a:p>
      </dgm:t>
    </dgm:pt>
    <dgm:pt modelId="{D6F16FEA-39FB-4B90-B489-1EF2219C0F0D}" type="sibTrans" cxnId="{C4043E5D-52F3-48A1-A9A5-38508493CCCB}">
      <dgm:prSet/>
      <dgm:spPr/>
      <dgm:t>
        <a:bodyPr/>
        <a:lstStyle/>
        <a:p>
          <a:endParaRPr lang="en-US" dirty="0"/>
        </a:p>
      </dgm:t>
    </dgm:pt>
    <dgm:pt modelId="{38744EC5-B3E7-46CC-9B8E-297A9F6FB572}">
      <dgm:prSet custT="1"/>
      <dgm:spPr/>
      <dgm:t>
        <a:bodyPr/>
        <a:lstStyle/>
        <a:p>
          <a:r>
            <a:rPr lang="en-US" sz="2800" dirty="0"/>
            <a:t>Members eat at different tables each week</a:t>
          </a:r>
        </a:p>
      </dgm:t>
    </dgm:pt>
    <dgm:pt modelId="{7ECB1FE1-A7E8-4AAD-9522-253C5340E452}" type="parTrans" cxnId="{5B2E2D08-3649-4068-899B-8B1EC71471C6}">
      <dgm:prSet/>
      <dgm:spPr/>
      <dgm:t>
        <a:bodyPr/>
        <a:lstStyle/>
        <a:p>
          <a:endParaRPr lang="en-US"/>
        </a:p>
      </dgm:t>
    </dgm:pt>
    <dgm:pt modelId="{62F372FB-43EE-40EA-AC87-0E6F7BCF769F}" type="sibTrans" cxnId="{5B2E2D08-3649-4068-899B-8B1EC71471C6}">
      <dgm:prSet/>
      <dgm:spPr/>
      <dgm:t>
        <a:bodyPr/>
        <a:lstStyle/>
        <a:p>
          <a:endParaRPr lang="en-US" dirty="0"/>
        </a:p>
      </dgm:t>
    </dgm:pt>
    <dgm:pt modelId="{55F8E46A-575E-4BC8-829E-811ED3E7C354}">
      <dgm:prSet custT="1"/>
      <dgm:spPr/>
      <dgm:t>
        <a:bodyPr/>
        <a:lstStyle/>
        <a:p>
          <a:r>
            <a:rPr lang="en-US" sz="2800" dirty="0"/>
            <a:t>Our club collaborates with other clubs in grants and service projects</a:t>
          </a:r>
        </a:p>
      </dgm:t>
    </dgm:pt>
    <dgm:pt modelId="{8CB2619E-DC75-4B69-BF7D-70FA44BF77D1}" type="parTrans" cxnId="{90E4AD4A-3559-49A6-9840-200EB5DA184F}">
      <dgm:prSet/>
      <dgm:spPr/>
      <dgm:t>
        <a:bodyPr/>
        <a:lstStyle/>
        <a:p>
          <a:endParaRPr lang="en-US"/>
        </a:p>
      </dgm:t>
    </dgm:pt>
    <dgm:pt modelId="{C75D4691-19A3-461D-825B-09DD4B5E55D1}" type="sibTrans" cxnId="{90E4AD4A-3559-49A6-9840-200EB5DA184F}">
      <dgm:prSet/>
      <dgm:spPr/>
      <dgm:t>
        <a:bodyPr/>
        <a:lstStyle/>
        <a:p>
          <a:endParaRPr lang="en-US" dirty="0"/>
        </a:p>
      </dgm:t>
    </dgm:pt>
    <dgm:pt modelId="{1464012E-9982-40DD-83E0-689D2B099E88}">
      <dgm:prSet custT="1"/>
      <dgm:spPr/>
      <dgm:t>
        <a:bodyPr/>
        <a:lstStyle/>
        <a:p>
          <a:r>
            <a:rPr lang="en-US" sz="2800" dirty="0"/>
            <a:t>We raise funds so that members can contribute what they wish</a:t>
          </a:r>
        </a:p>
      </dgm:t>
    </dgm:pt>
    <dgm:pt modelId="{FC2F0D19-D479-4C94-9CF0-E18383B0595A}" type="parTrans" cxnId="{9524C075-FCD7-4B5E-BA17-A8299763DEE0}">
      <dgm:prSet/>
      <dgm:spPr/>
      <dgm:t>
        <a:bodyPr/>
        <a:lstStyle/>
        <a:p>
          <a:endParaRPr lang="en-US"/>
        </a:p>
      </dgm:t>
    </dgm:pt>
    <dgm:pt modelId="{687CA413-555C-40FB-9069-DDA260CCA18D}" type="sibTrans" cxnId="{9524C075-FCD7-4B5E-BA17-A8299763DEE0}">
      <dgm:prSet/>
      <dgm:spPr/>
      <dgm:t>
        <a:bodyPr/>
        <a:lstStyle/>
        <a:p>
          <a:endParaRPr lang="en-US"/>
        </a:p>
      </dgm:t>
    </dgm:pt>
    <dgm:pt modelId="{6507DCBD-5840-4B8E-952D-517FF948BF35}" type="pres">
      <dgm:prSet presAssocID="{4160DE69-8D1B-4A3A-9121-E96B50079435}" presName="outerComposite" presStyleCnt="0">
        <dgm:presLayoutVars>
          <dgm:chMax val="5"/>
          <dgm:dir/>
          <dgm:resizeHandles val="exact"/>
        </dgm:presLayoutVars>
      </dgm:prSet>
      <dgm:spPr/>
    </dgm:pt>
    <dgm:pt modelId="{A096023C-4C71-4F55-B27A-CE616076B703}" type="pres">
      <dgm:prSet presAssocID="{4160DE69-8D1B-4A3A-9121-E96B50079435}" presName="dummyMaxCanvas" presStyleCnt="0">
        <dgm:presLayoutVars/>
      </dgm:prSet>
      <dgm:spPr/>
    </dgm:pt>
    <dgm:pt modelId="{683F4780-9457-405B-B88D-2C579B53D74E}" type="pres">
      <dgm:prSet presAssocID="{4160DE69-8D1B-4A3A-9121-E96B50079435}" presName="FiveNodes_1" presStyleLbl="node1" presStyleIdx="0" presStyleCnt="5" custLinFactNeighborX="-259" custLinFactNeighborY="3954">
        <dgm:presLayoutVars>
          <dgm:bulletEnabled val="1"/>
        </dgm:presLayoutVars>
      </dgm:prSet>
      <dgm:spPr/>
    </dgm:pt>
    <dgm:pt modelId="{580BE062-4FA2-48BC-98D7-98FF0E2D0308}" type="pres">
      <dgm:prSet presAssocID="{4160DE69-8D1B-4A3A-9121-E96B50079435}" presName="FiveNodes_2" presStyleLbl="node1" presStyleIdx="1" presStyleCnt="5" custScaleX="104123">
        <dgm:presLayoutVars>
          <dgm:bulletEnabled val="1"/>
        </dgm:presLayoutVars>
      </dgm:prSet>
      <dgm:spPr/>
    </dgm:pt>
    <dgm:pt modelId="{702178D1-45E5-4CB7-AF97-D64D22A2F34A}" type="pres">
      <dgm:prSet presAssocID="{4160DE69-8D1B-4A3A-9121-E96B50079435}" presName="FiveNodes_3" presStyleLbl="node1" presStyleIdx="2" presStyleCnt="5">
        <dgm:presLayoutVars>
          <dgm:bulletEnabled val="1"/>
        </dgm:presLayoutVars>
      </dgm:prSet>
      <dgm:spPr/>
    </dgm:pt>
    <dgm:pt modelId="{B03DB826-3E99-4773-BAAF-27B5C321BEE6}" type="pres">
      <dgm:prSet presAssocID="{4160DE69-8D1B-4A3A-9121-E96B50079435}" presName="FiveNodes_4" presStyleLbl="node1" presStyleIdx="3" presStyleCnt="5">
        <dgm:presLayoutVars>
          <dgm:bulletEnabled val="1"/>
        </dgm:presLayoutVars>
      </dgm:prSet>
      <dgm:spPr/>
    </dgm:pt>
    <dgm:pt modelId="{226EBE58-7DEC-481E-93AB-54A6B5C65378}" type="pres">
      <dgm:prSet presAssocID="{4160DE69-8D1B-4A3A-9121-E96B50079435}" presName="FiveNodes_5" presStyleLbl="node1" presStyleIdx="4" presStyleCnt="5">
        <dgm:presLayoutVars>
          <dgm:bulletEnabled val="1"/>
        </dgm:presLayoutVars>
      </dgm:prSet>
      <dgm:spPr/>
    </dgm:pt>
    <dgm:pt modelId="{CC4CB646-D0F2-4609-8349-71692958907A}" type="pres">
      <dgm:prSet presAssocID="{4160DE69-8D1B-4A3A-9121-E96B50079435}" presName="FiveConn_1-2" presStyleLbl="fgAccFollowNode1" presStyleIdx="0" presStyleCnt="4">
        <dgm:presLayoutVars>
          <dgm:bulletEnabled val="1"/>
        </dgm:presLayoutVars>
      </dgm:prSet>
      <dgm:spPr/>
    </dgm:pt>
    <dgm:pt modelId="{EC146B5C-4498-4252-A960-EE16F0E1DE7E}" type="pres">
      <dgm:prSet presAssocID="{4160DE69-8D1B-4A3A-9121-E96B50079435}" presName="FiveConn_2-3" presStyleLbl="fgAccFollowNode1" presStyleIdx="1" presStyleCnt="4">
        <dgm:presLayoutVars>
          <dgm:bulletEnabled val="1"/>
        </dgm:presLayoutVars>
      </dgm:prSet>
      <dgm:spPr/>
    </dgm:pt>
    <dgm:pt modelId="{3A71CFA6-0DCA-4311-8FB5-EC60A4064213}" type="pres">
      <dgm:prSet presAssocID="{4160DE69-8D1B-4A3A-9121-E96B50079435}" presName="FiveConn_3-4" presStyleLbl="fgAccFollowNode1" presStyleIdx="2" presStyleCnt="4">
        <dgm:presLayoutVars>
          <dgm:bulletEnabled val="1"/>
        </dgm:presLayoutVars>
      </dgm:prSet>
      <dgm:spPr/>
    </dgm:pt>
    <dgm:pt modelId="{ABF92141-65FD-44E5-8161-24B72723202A}" type="pres">
      <dgm:prSet presAssocID="{4160DE69-8D1B-4A3A-9121-E96B50079435}" presName="FiveConn_4-5" presStyleLbl="fgAccFollowNode1" presStyleIdx="3" presStyleCnt="4">
        <dgm:presLayoutVars>
          <dgm:bulletEnabled val="1"/>
        </dgm:presLayoutVars>
      </dgm:prSet>
      <dgm:spPr/>
    </dgm:pt>
    <dgm:pt modelId="{10D4F74B-06FB-4B0E-8A0E-7EA530299CEB}" type="pres">
      <dgm:prSet presAssocID="{4160DE69-8D1B-4A3A-9121-E96B50079435}" presName="FiveNodes_1_text" presStyleLbl="node1" presStyleIdx="4" presStyleCnt="5">
        <dgm:presLayoutVars>
          <dgm:bulletEnabled val="1"/>
        </dgm:presLayoutVars>
      </dgm:prSet>
      <dgm:spPr/>
    </dgm:pt>
    <dgm:pt modelId="{D1A06E84-A12B-4A1D-AAD6-E37E6B99EEE9}" type="pres">
      <dgm:prSet presAssocID="{4160DE69-8D1B-4A3A-9121-E96B50079435}" presName="FiveNodes_2_text" presStyleLbl="node1" presStyleIdx="4" presStyleCnt="5">
        <dgm:presLayoutVars>
          <dgm:bulletEnabled val="1"/>
        </dgm:presLayoutVars>
      </dgm:prSet>
      <dgm:spPr/>
    </dgm:pt>
    <dgm:pt modelId="{8B15A6C3-975C-460A-9AE2-D927F15D3903}" type="pres">
      <dgm:prSet presAssocID="{4160DE69-8D1B-4A3A-9121-E96B50079435}" presName="FiveNodes_3_text" presStyleLbl="node1" presStyleIdx="4" presStyleCnt="5">
        <dgm:presLayoutVars>
          <dgm:bulletEnabled val="1"/>
        </dgm:presLayoutVars>
      </dgm:prSet>
      <dgm:spPr/>
    </dgm:pt>
    <dgm:pt modelId="{D65E32A7-B37E-4127-A8E8-B2F67E04DAAD}" type="pres">
      <dgm:prSet presAssocID="{4160DE69-8D1B-4A3A-9121-E96B50079435}" presName="FiveNodes_4_text" presStyleLbl="node1" presStyleIdx="4" presStyleCnt="5">
        <dgm:presLayoutVars>
          <dgm:bulletEnabled val="1"/>
        </dgm:presLayoutVars>
      </dgm:prSet>
      <dgm:spPr/>
    </dgm:pt>
    <dgm:pt modelId="{562D20BF-B3D5-4E98-B7C9-A24FD9529630}" type="pres">
      <dgm:prSet presAssocID="{4160DE69-8D1B-4A3A-9121-E96B50079435}" presName="FiveNodes_5_text" presStyleLbl="node1" presStyleIdx="4" presStyleCnt="5">
        <dgm:presLayoutVars>
          <dgm:bulletEnabled val="1"/>
        </dgm:presLayoutVars>
      </dgm:prSet>
      <dgm:spPr/>
    </dgm:pt>
  </dgm:ptLst>
  <dgm:cxnLst>
    <dgm:cxn modelId="{5B2E2D08-3649-4068-899B-8B1EC71471C6}" srcId="{4160DE69-8D1B-4A3A-9121-E96B50079435}" destId="{38744EC5-B3E7-46CC-9B8E-297A9F6FB572}" srcOrd="2" destOrd="0" parTransId="{7ECB1FE1-A7E8-4AAD-9522-253C5340E452}" sibTransId="{62F372FB-43EE-40EA-AC87-0E6F7BCF769F}"/>
    <dgm:cxn modelId="{C899D115-3C7B-44B4-8760-CD1F3B17B6DA}" type="presOf" srcId="{38744EC5-B3E7-46CC-9B8E-297A9F6FB572}" destId="{8B15A6C3-975C-460A-9AE2-D927F15D3903}" srcOrd="1" destOrd="0" presId="urn:microsoft.com/office/officeart/2005/8/layout/vProcess5"/>
    <dgm:cxn modelId="{3FD4BB3C-ED99-44F3-BC72-C43465290B78}" type="presOf" srcId="{62F372FB-43EE-40EA-AC87-0E6F7BCF769F}" destId="{3A71CFA6-0DCA-4311-8FB5-EC60A4064213}" srcOrd="0" destOrd="0" presId="urn:microsoft.com/office/officeart/2005/8/layout/vProcess5"/>
    <dgm:cxn modelId="{1F7D5F5B-6A20-467F-9723-3EE4BEF0E815}" type="presOf" srcId="{EA872324-B5C8-49F4-AF73-2C52968F704F}" destId="{CC4CB646-D0F2-4609-8349-71692958907A}" srcOrd="0" destOrd="0" presId="urn:microsoft.com/office/officeart/2005/8/layout/vProcess5"/>
    <dgm:cxn modelId="{C4043E5D-52F3-48A1-A9A5-38508493CCCB}" srcId="{4160DE69-8D1B-4A3A-9121-E96B50079435}" destId="{E48370C4-6D0F-4D92-950D-D4C1F09B2688}" srcOrd="1" destOrd="0" parTransId="{939994FD-FEDC-480C-A587-004616256767}" sibTransId="{D6F16FEA-39FB-4B90-B489-1EF2219C0F0D}"/>
    <dgm:cxn modelId="{2135B160-5100-485E-BE0D-698D2932CE61}" type="presOf" srcId="{1464012E-9982-40DD-83E0-689D2B099E88}" destId="{226EBE58-7DEC-481E-93AB-54A6B5C65378}" srcOrd="0" destOrd="0" presId="urn:microsoft.com/office/officeart/2005/8/layout/vProcess5"/>
    <dgm:cxn modelId="{20366F65-D27D-4E7A-9593-63D5144F2F47}" type="presOf" srcId="{D6F16FEA-39FB-4B90-B489-1EF2219C0F0D}" destId="{EC146B5C-4498-4252-A960-EE16F0E1DE7E}" srcOrd="0" destOrd="0" presId="urn:microsoft.com/office/officeart/2005/8/layout/vProcess5"/>
    <dgm:cxn modelId="{90E4AD4A-3559-49A6-9840-200EB5DA184F}" srcId="{4160DE69-8D1B-4A3A-9121-E96B50079435}" destId="{55F8E46A-575E-4BC8-829E-811ED3E7C354}" srcOrd="3" destOrd="0" parTransId="{8CB2619E-DC75-4B69-BF7D-70FA44BF77D1}" sibTransId="{C75D4691-19A3-461D-825B-09DD4B5E55D1}"/>
    <dgm:cxn modelId="{9524C075-FCD7-4B5E-BA17-A8299763DEE0}" srcId="{4160DE69-8D1B-4A3A-9121-E96B50079435}" destId="{1464012E-9982-40DD-83E0-689D2B099E88}" srcOrd="4" destOrd="0" parTransId="{FC2F0D19-D479-4C94-9CF0-E18383B0595A}" sibTransId="{687CA413-555C-40FB-9069-DDA260CCA18D}"/>
    <dgm:cxn modelId="{D19C8858-5D60-47EE-B953-A8C667BFCB36}" type="presOf" srcId="{38744EC5-B3E7-46CC-9B8E-297A9F6FB572}" destId="{702178D1-45E5-4CB7-AF97-D64D22A2F34A}" srcOrd="0" destOrd="0" presId="urn:microsoft.com/office/officeart/2005/8/layout/vProcess5"/>
    <dgm:cxn modelId="{56239890-1153-422B-91CA-F780706A1477}" type="presOf" srcId="{55F8E46A-575E-4BC8-829E-811ED3E7C354}" destId="{D65E32A7-B37E-4127-A8E8-B2F67E04DAAD}" srcOrd="1" destOrd="0" presId="urn:microsoft.com/office/officeart/2005/8/layout/vProcess5"/>
    <dgm:cxn modelId="{734CFB9C-D5D3-4BE0-A64F-2513E685C31C}" type="presOf" srcId="{E48370C4-6D0F-4D92-950D-D4C1F09B2688}" destId="{580BE062-4FA2-48BC-98D7-98FF0E2D0308}" srcOrd="0" destOrd="0" presId="urn:microsoft.com/office/officeart/2005/8/layout/vProcess5"/>
    <dgm:cxn modelId="{B51E2CA7-321C-4A6B-A916-EF245C5F0BF6}" srcId="{4160DE69-8D1B-4A3A-9121-E96B50079435}" destId="{AD65CE20-8892-4322-8122-997EBCF63E15}" srcOrd="0" destOrd="0" parTransId="{B8FE3495-D32E-4D7D-9AE9-3D329A0671B4}" sibTransId="{EA872324-B5C8-49F4-AF73-2C52968F704F}"/>
    <dgm:cxn modelId="{7EC6E3AD-48E6-46D6-A9DB-D6A5353C90DA}" type="presOf" srcId="{4160DE69-8D1B-4A3A-9121-E96B50079435}" destId="{6507DCBD-5840-4B8E-952D-517FF948BF35}" srcOrd="0" destOrd="0" presId="urn:microsoft.com/office/officeart/2005/8/layout/vProcess5"/>
    <dgm:cxn modelId="{605ABFCF-CB4D-415E-95D1-97B4591DA672}" type="presOf" srcId="{1464012E-9982-40DD-83E0-689D2B099E88}" destId="{562D20BF-B3D5-4E98-B7C9-A24FD9529630}" srcOrd="1" destOrd="0" presId="urn:microsoft.com/office/officeart/2005/8/layout/vProcess5"/>
    <dgm:cxn modelId="{2F0CDED1-2BD9-4822-8C9D-A52017573960}" type="presOf" srcId="{AD65CE20-8892-4322-8122-997EBCF63E15}" destId="{10D4F74B-06FB-4B0E-8A0E-7EA530299CEB}" srcOrd="1" destOrd="0" presId="urn:microsoft.com/office/officeart/2005/8/layout/vProcess5"/>
    <dgm:cxn modelId="{E8B554D2-42B6-49B3-B536-794324F43C89}" type="presOf" srcId="{AD65CE20-8892-4322-8122-997EBCF63E15}" destId="{683F4780-9457-405B-B88D-2C579B53D74E}" srcOrd="0" destOrd="0" presId="urn:microsoft.com/office/officeart/2005/8/layout/vProcess5"/>
    <dgm:cxn modelId="{E7C342DB-5534-468F-80B9-AEA32A7A9441}" type="presOf" srcId="{C75D4691-19A3-461D-825B-09DD4B5E55D1}" destId="{ABF92141-65FD-44E5-8161-24B72723202A}" srcOrd="0" destOrd="0" presId="urn:microsoft.com/office/officeart/2005/8/layout/vProcess5"/>
    <dgm:cxn modelId="{4D5AA1EF-7033-43B1-ABBC-04D685918B33}" type="presOf" srcId="{55F8E46A-575E-4BC8-829E-811ED3E7C354}" destId="{B03DB826-3E99-4773-BAAF-27B5C321BEE6}" srcOrd="0" destOrd="0" presId="urn:microsoft.com/office/officeart/2005/8/layout/vProcess5"/>
    <dgm:cxn modelId="{286795F7-315C-4679-A9A7-4815881CBEA4}" type="presOf" srcId="{E48370C4-6D0F-4D92-950D-D4C1F09B2688}" destId="{D1A06E84-A12B-4A1D-AAD6-E37E6B99EEE9}" srcOrd="1" destOrd="0" presId="urn:microsoft.com/office/officeart/2005/8/layout/vProcess5"/>
    <dgm:cxn modelId="{BCFD41FD-B910-4EDB-93A7-E11D16178348}" type="presParOf" srcId="{6507DCBD-5840-4B8E-952D-517FF948BF35}" destId="{A096023C-4C71-4F55-B27A-CE616076B703}" srcOrd="0" destOrd="0" presId="urn:microsoft.com/office/officeart/2005/8/layout/vProcess5"/>
    <dgm:cxn modelId="{0E69E575-31AD-4B1F-BBF9-BDAEC035A460}" type="presParOf" srcId="{6507DCBD-5840-4B8E-952D-517FF948BF35}" destId="{683F4780-9457-405B-B88D-2C579B53D74E}" srcOrd="1" destOrd="0" presId="urn:microsoft.com/office/officeart/2005/8/layout/vProcess5"/>
    <dgm:cxn modelId="{FB318993-A1E0-4AB6-99AB-5A45FAC1BBF0}" type="presParOf" srcId="{6507DCBD-5840-4B8E-952D-517FF948BF35}" destId="{580BE062-4FA2-48BC-98D7-98FF0E2D0308}" srcOrd="2" destOrd="0" presId="urn:microsoft.com/office/officeart/2005/8/layout/vProcess5"/>
    <dgm:cxn modelId="{BDC1496C-2EB0-410A-9155-64479DFF5307}" type="presParOf" srcId="{6507DCBD-5840-4B8E-952D-517FF948BF35}" destId="{702178D1-45E5-4CB7-AF97-D64D22A2F34A}" srcOrd="3" destOrd="0" presId="urn:microsoft.com/office/officeart/2005/8/layout/vProcess5"/>
    <dgm:cxn modelId="{16232533-13BE-4556-9257-2894A1A5DE46}" type="presParOf" srcId="{6507DCBD-5840-4B8E-952D-517FF948BF35}" destId="{B03DB826-3E99-4773-BAAF-27B5C321BEE6}" srcOrd="4" destOrd="0" presId="urn:microsoft.com/office/officeart/2005/8/layout/vProcess5"/>
    <dgm:cxn modelId="{B10625EC-8542-47AA-B1A8-8FDC337FA7C3}" type="presParOf" srcId="{6507DCBD-5840-4B8E-952D-517FF948BF35}" destId="{226EBE58-7DEC-481E-93AB-54A6B5C65378}" srcOrd="5" destOrd="0" presId="urn:microsoft.com/office/officeart/2005/8/layout/vProcess5"/>
    <dgm:cxn modelId="{BC1FB879-6F87-4CB5-A1CD-8670D7E58BDC}" type="presParOf" srcId="{6507DCBD-5840-4B8E-952D-517FF948BF35}" destId="{CC4CB646-D0F2-4609-8349-71692958907A}" srcOrd="6" destOrd="0" presId="urn:microsoft.com/office/officeart/2005/8/layout/vProcess5"/>
    <dgm:cxn modelId="{A02FAC64-5566-4072-94F5-595460EFFF56}" type="presParOf" srcId="{6507DCBD-5840-4B8E-952D-517FF948BF35}" destId="{EC146B5C-4498-4252-A960-EE16F0E1DE7E}" srcOrd="7" destOrd="0" presId="urn:microsoft.com/office/officeart/2005/8/layout/vProcess5"/>
    <dgm:cxn modelId="{3A92B9EF-B5C0-4090-BE96-E4AAF8D8E9C9}" type="presParOf" srcId="{6507DCBD-5840-4B8E-952D-517FF948BF35}" destId="{3A71CFA6-0DCA-4311-8FB5-EC60A4064213}" srcOrd="8" destOrd="0" presId="urn:microsoft.com/office/officeart/2005/8/layout/vProcess5"/>
    <dgm:cxn modelId="{B88A4DE9-B2ED-46A2-BAF1-D2327405DA13}" type="presParOf" srcId="{6507DCBD-5840-4B8E-952D-517FF948BF35}" destId="{ABF92141-65FD-44E5-8161-24B72723202A}" srcOrd="9" destOrd="0" presId="urn:microsoft.com/office/officeart/2005/8/layout/vProcess5"/>
    <dgm:cxn modelId="{523D8AA6-1E0C-4ED7-B3DF-67FD37ABA062}" type="presParOf" srcId="{6507DCBD-5840-4B8E-952D-517FF948BF35}" destId="{10D4F74B-06FB-4B0E-8A0E-7EA530299CEB}" srcOrd="10" destOrd="0" presId="urn:microsoft.com/office/officeart/2005/8/layout/vProcess5"/>
    <dgm:cxn modelId="{0E3F35E3-71D0-4E9A-98B6-93C3E9927C6E}" type="presParOf" srcId="{6507DCBD-5840-4B8E-952D-517FF948BF35}" destId="{D1A06E84-A12B-4A1D-AAD6-E37E6B99EEE9}" srcOrd="11" destOrd="0" presId="urn:microsoft.com/office/officeart/2005/8/layout/vProcess5"/>
    <dgm:cxn modelId="{40ABCE0E-8F66-431B-901D-B907967F4821}" type="presParOf" srcId="{6507DCBD-5840-4B8E-952D-517FF948BF35}" destId="{8B15A6C3-975C-460A-9AE2-D927F15D3903}" srcOrd="12" destOrd="0" presId="urn:microsoft.com/office/officeart/2005/8/layout/vProcess5"/>
    <dgm:cxn modelId="{E4329AAD-3EE1-4E37-93DC-DADE61B2B9B9}" type="presParOf" srcId="{6507DCBD-5840-4B8E-952D-517FF948BF35}" destId="{D65E32A7-B37E-4127-A8E8-B2F67E04DAAD}" srcOrd="13" destOrd="0" presId="urn:microsoft.com/office/officeart/2005/8/layout/vProcess5"/>
    <dgm:cxn modelId="{6A64C08B-896B-4504-A4F6-D1CA08BD0090}" type="presParOf" srcId="{6507DCBD-5840-4B8E-952D-517FF948BF35}" destId="{562D20BF-B3D5-4E98-B7C9-A24FD9529630}"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993B41-C71A-4D48-BA39-643B97EA247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7A4AC39-CEDD-4B61-A03A-67ED0C758DB5}">
      <dgm:prSet custT="1"/>
      <dgm:spPr/>
      <dgm:t>
        <a:bodyPr/>
        <a:lstStyle/>
        <a:p>
          <a:r>
            <a:rPr lang="en-US" sz="2400" b="1" dirty="0">
              <a:solidFill>
                <a:srgbClr val="00467A"/>
              </a:solidFill>
            </a:rPr>
            <a:t>Name your club</a:t>
          </a:r>
        </a:p>
      </dgm:t>
    </dgm:pt>
    <dgm:pt modelId="{EC5D494D-C96B-4A5A-8F94-B06611A20D3A}" type="parTrans" cxnId="{3CEBB96F-6BEB-487D-8CCF-4E1B1F50FA62}">
      <dgm:prSet/>
      <dgm:spPr/>
      <dgm:t>
        <a:bodyPr/>
        <a:lstStyle/>
        <a:p>
          <a:endParaRPr lang="en-US"/>
        </a:p>
      </dgm:t>
    </dgm:pt>
    <dgm:pt modelId="{D8686F63-321F-496D-8CAD-1F6B7E32B5D0}" type="sibTrans" cxnId="{3CEBB96F-6BEB-487D-8CCF-4E1B1F50FA62}">
      <dgm:prSet/>
      <dgm:spPr/>
      <dgm:t>
        <a:bodyPr/>
        <a:lstStyle/>
        <a:p>
          <a:endParaRPr lang="en-US"/>
        </a:p>
      </dgm:t>
    </dgm:pt>
    <dgm:pt modelId="{716F675F-53E2-4242-810C-C6B7522EA270}">
      <dgm:prSet custT="1"/>
      <dgm:spPr>
        <a:solidFill>
          <a:srgbClr val="FFC000"/>
        </a:solidFill>
      </dgm:spPr>
      <dgm:t>
        <a:bodyPr/>
        <a:lstStyle/>
        <a:p>
          <a:r>
            <a:rPr lang="en-US" sz="2400" b="1" dirty="0">
              <a:solidFill>
                <a:srgbClr val="00467A"/>
              </a:solidFill>
            </a:rPr>
            <a:t>For what signature project(s) or event(s) is your club known in the community</a:t>
          </a:r>
        </a:p>
      </dgm:t>
    </dgm:pt>
    <dgm:pt modelId="{088C596F-5B9A-4F97-85DD-165332396F20}" type="parTrans" cxnId="{EAAFD418-C158-47B4-B0B3-CBCF7C8E69CA}">
      <dgm:prSet/>
      <dgm:spPr/>
      <dgm:t>
        <a:bodyPr/>
        <a:lstStyle/>
        <a:p>
          <a:endParaRPr lang="en-US"/>
        </a:p>
      </dgm:t>
    </dgm:pt>
    <dgm:pt modelId="{16B297D7-C669-48C7-BDD2-972930D694DD}" type="sibTrans" cxnId="{EAAFD418-C158-47B4-B0B3-CBCF7C8E69CA}">
      <dgm:prSet/>
      <dgm:spPr/>
      <dgm:t>
        <a:bodyPr/>
        <a:lstStyle/>
        <a:p>
          <a:endParaRPr lang="en-US"/>
        </a:p>
      </dgm:t>
    </dgm:pt>
    <dgm:pt modelId="{13D10F57-2AEE-4142-9EFB-2CF57A8FE030}">
      <dgm:prSet custT="1"/>
      <dgm:spPr/>
      <dgm:t>
        <a:bodyPr/>
        <a:lstStyle/>
        <a:p>
          <a:r>
            <a:rPr lang="en-US" sz="2400" b="1" dirty="0">
              <a:solidFill>
                <a:srgbClr val="00467A"/>
              </a:solidFill>
            </a:rPr>
            <a:t>Describe your club – 3 positive adjectives</a:t>
          </a:r>
        </a:p>
      </dgm:t>
    </dgm:pt>
    <dgm:pt modelId="{DF5DC8B0-DD12-4E83-B773-F6AA8DD8EE93}" type="parTrans" cxnId="{A747DB66-0E6C-4559-972B-79D9882F1939}">
      <dgm:prSet/>
      <dgm:spPr/>
      <dgm:t>
        <a:bodyPr/>
        <a:lstStyle/>
        <a:p>
          <a:endParaRPr lang="en-US"/>
        </a:p>
      </dgm:t>
    </dgm:pt>
    <dgm:pt modelId="{D4EC620A-7376-453F-BA99-CF3ACA791A2A}" type="sibTrans" cxnId="{A747DB66-0E6C-4559-972B-79D9882F1939}">
      <dgm:prSet/>
      <dgm:spPr/>
      <dgm:t>
        <a:bodyPr/>
        <a:lstStyle/>
        <a:p>
          <a:endParaRPr lang="en-US"/>
        </a:p>
      </dgm:t>
    </dgm:pt>
    <dgm:pt modelId="{67185E86-1165-4FB7-BDE1-77A326E10195}">
      <dgm:prSet custT="1"/>
      <dgm:spPr>
        <a:solidFill>
          <a:srgbClr val="FFC000"/>
        </a:solidFill>
      </dgm:spPr>
      <dgm:t>
        <a:bodyPr/>
        <a:lstStyle/>
        <a:p>
          <a:r>
            <a:rPr lang="en-US" sz="2400" b="1" dirty="0">
              <a:solidFill>
                <a:srgbClr val="00467A"/>
              </a:solidFill>
            </a:rPr>
            <a:t>Why join this club?</a:t>
          </a:r>
        </a:p>
      </dgm:t>
    </dgm:pt>
    <dgm:pt modelId="{63DB08FB-2845-4505-98E4-B6B831B21117}" type="parTrans" cxnId="{B9C81C7F-9429-47DD-828C-245323F1B9F7}">
      <dgm:prSet/>
      <dgm:spPr/>
      <dgm:t>
        <a:bodyPr/>
        <a:lstStyle/>
        <a:p>
          <a:endParaRPr lang="en-US"/>
        </a:p>
      </dgm:t>
    </dgm:pt>
    <dgm:pt modelId="{FC9DAFE9-B4F9-4FAF-ADA6-2CCEA8E1B2A2}" type="sibTrans" cxnId="{B9C81C7F-9429-47DD-828C-245323F1B9F7}">
      <dgm:prSet/>
      <dgm:spPr/>
      <dgm:t>
        <a:bodyPr/>
        <a:lstStyle/>
        <a:p>
          <a:endParaRPr lang="en-US"/>
        </a:p>
      </dgm:t>
    </dgm:pt>
    <dgm:pt modelId="{B9B18AAE-8F06-4452-A7F8-24A1FB787521}">
      <dgm:prSet custT="1"/>
      <dgm:spPr>
        <a:solidFill>
          <a:srgbClr val="FFC000"/>
        </a:solidFill>
      </dgm:spPr>
      <dgm:t>
        <a:bodyPr/>
        <a:lstStyle/>
        <a:p>
          <a:r>
            <a:rPr lang="en-US" sz="2400" b="1" dirty="0">
              <a:solidFill>
                <a:srgbClr val="00467A"/>
              </a:solidFill>
            </a:rPr>
            <a:t>Who should join this club?</a:t>
          </a:r>
        </a:p>
      </dgm:t>
    </dgm:pt>
    <dgm:pt modelId="{A900547B-FD1A-47CF-B741-8E764743BEEC}" type="parTrans" cxnId="{FBB06017-DB3C-4952-93D6-F2BA52B33CDE}">
      <dgm:prSet/>
      <dgm:spPr/>
      <dgm:t>
        <a:bodyPr/>
        <a:lstStyle/>
        <a:p>
          <a:endParaRPr lang="en-US"/>
        </a:p>
      </dgm:t>
    </dgm:pt>
    <dgm:pt modelId="{CD8D96EB-0FB1-4776-8EC5-85CFE83527E0}" type="sibTrans" cxnId="{FBB06017-DB3C-4952-93D6-F2BA52B33CDE}">
      <dgm:prSet/>
      <dgm:spPr/>
      <dgm:t>
        <a:bodyPr/>
        <a:lstStyle/>
        <a:p>
          <a:endParaRPr lang="en-US"/>
        </a:p>
      </dgm:t>
    </dgm:pt>
    <dgm:pt modelId="{B2A513B2-13F5-40F6-81B8-0781D61DED85}">
      <dgm:prSet custT="1"/>
      <dgm:spPr>
        <a:solidFill>
          <a:srgbClr val="FFC000"/>
        </a:solidFill>
      </dgm:spPr>
      <dgm:t>
        <a:bodyPr/>
        <a:lstStyle/>
        <a:p>
          <a:r>
            <a:rPr lang="en-US" sz="2400" b="1" dirty="0">
              <a:solidFill>
                <a:srgbClr val="00467A"/>
              </a:solidFill>
            </a:rPr>
            <a:t>How will you attract these folks?</a:t>
          </a:r>
        </a:p>
      </dgm:t>
    </dgm:pt>
    <dgm:pt modelId="{075EA1AE-BCA9-417E-9C49-98A8BFD66521}" type="parTrans" cxnId="{7D20CFD2-CFA5-4AD2-903F-457E7C1CA19A}">
      <dgm:prSet/>
      <dgm:spPr/>
      <dgm:t>
        <a:bodyPr/>
        <a:lstStyle/>
        <a:p>
          <a:endParaRPr lang="en-US"/>
        </a:p>
      </dgm:t>
    </dgm:pt>
    <dgm:pt modelId="{3A55759E-D082-4A68-8BE8-C48A7E1C11CF}" type="sibTrans" cxnId="{7D20CFD2-CFA5-4AD2-903F-457E7C1CA19A}">
      <dgm:prSet/>
      <dgm:spPr/>
      <dgm:t>
        <a:bodyPr/>
        <a:lstStyle/>
        <a:p>
          <a:endParaRPr lang="en-US"/>
        </a:p>
      </dgm:t>
    </dgm:pt>
    <dgm:pt modelId="{711AD3F1-5781-4D64-8F40-72F4A69444FB}" type="pres">
      <dgm:prSet presAssocID="{4C993B41-C71A-4D48-BA39-643B97EA2472}" presName="root" presStyleCnt="0">
        <dgm:presLayoutVars>
          <dgm:dir/>
          <dgm:resizeHandles val="exact"/>
        </dgm:presLayoutVars>
      </dgm:prSet>
      <dgm:spPr/>
    </dgm:pt>
    <dgm:pt modelId="{D1B8DCA3-CD53-4DF5-BA39-94EC4FC95FD8}" type="pres">
      <dgm:prSet presAssocID="{47A4AC39-CEDD-4B61-A03A-67ED0C758DB5}" presName="compNode" presStyleCnt="0"/>
      <dgm:spPr/>
    </dgm:pt>
    <dgm:pt modelId="{BA0A8B73-DECB-4CCE-BB6E-C800B3FD1FC0}" type="pres">
      <dgm:prSet presAssocID="{47A4AC39-CEDD-4B61-A03A-67ED0C758DB5}" presName="bgRect" presStyleLbl="bgShp" presStyleIdx="0" presStyleCnt="6"/>
      <dgm:spPr>
        <a:solidFill>
          <a:srgbClr val="FFC000"/>
        </a:solidFill>
      </dgm:spPr>
    </dgm:pt>
    <dgm:pt modelId="{2837DE5E-1519-47EB-BAFF-6AF0CC2ADB47}" type="pres">
      <dgm:prSet presAssocID="{47A4AC39-CEDD-4B61-A03A-67ED0C758DB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D0244FE2-1085-4683-B8D8-F40852486CAD}" type="pres">
      <dgm:prSet presAssocID="{47A4AC39-CEDD-4B61-A03A-67ED0C758DB5}" presName="spaceRect" presStyleCnt="0"/>
      <dgm:spPr/>
    </dgm:pt>
    <dgm:pt modelId="{4D16806C-CD19-46BB-BB3D-D9683E96A39E}" type="pres">
      <dgm:prSet presAssocID="{47A4AC39-CEDD-4B61-A03A-67ED0C758DB5}" presName="parTx" presStyleLbl="revTx" presStyleIdx="0" presStyleCnt="6">
        <dgm:presLayoutVars>
          <dgm:chMax val="0"/>
          <dgm:chPref val="0"/>
        </dgm:presLayoutVars>
      </dgm:prSet>
      <dgm:spPr/>
    </dgm:pt>
    <dgm:pt modelId="{DA679FF2-4E80-4EB5-8185-58813E44EF9A}" type="pres">
      <dgm:prSet presAssocID="{D8686F63-321F-496D-8CAD-1F6B7E32B5D0}" presName="sibTrans" presStyleCnt="0"/>
      <dgm:spPr/>
    </dgm:pt>
    <dgm:pt modelId="{14D82777-A8A8-483D-870D-3AE9934BE78E}" type="pres">
      <dgm:prSet presAssocID="{716F675F-53E2-4242-810C-C6B7522EA270}" presName="compNode" presStyleCnt="0"/>
      <dgm:spPr/>
    </dgm:pt>
    <dgm:pt modelId="{0F033EEA-F3E0-4A06-9F30-3E69B4CE54D7}" type="pres">
      <dgm:prSet presAssocID="{716F675F-53E2-4242-810C-C6B7522EA270}" presName="bgRect" presStyleLbl="bgShp" presStyleIdx="1" presStyleCnt="6"/>
      <dgm:spPr>
        <a:solidFill>
          <a:srgbClr val="FFC000"/>
        </a:solidFill>
      </dgm:spPr>
    </dgm:pt>
    <dgm:pt modelId="{68C1B1D1-5A34-4D3E-A710-7684F604D667}" type="pres">
      <dgm:prSet presAssocID="{716F675F-53E2-4242-810C-C6B7522EA27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ers"/>
        </a:ext>
      </dgm:extLst>
    </dgm:pt>
    <dgm:pt modelId="{B2514D2D-B16D-49C7-947E-922DD6FD5201}" type="pres">
      <dgm:prSet presAssocID="{716F675F-53E2-4242-810C-C6B7522EA270}" presName="spaceRect" presStyleCnt="0"/>
      <dgm:spPr/>
    </dgm:pt>
    <dgm:pt modelId="{0A69173C-5477-4C6A-B6BD-FD4F568FD46B}" type="pres">
      <dgm:prSet presAssocID="{716F675F-53E2-4242-810C-C6B7522EA270}" presName="parTx" presStyleLbl="revTx" presStyleIdx="1" presStyleCnt="6">
        <dgm:presLayoutVars>
          <dgm:chMax val="0"/>
          <dgm:chPref val="0"/>
        </dgm:presLayoutVars>
      </dgm:prSet>
      <dgm:spPr/>
    </dgm:pt>
    <dgm:pt modelId="{1DF8C68A-8040-4A58-A762-3B878553020A}" type="pres">
      <dgm:prSet presAssocID="{16B297D7-C669-48C7-BDD2-972930D694DD}" presName="sibTrans" presStyleCnt="0"/>
      <dgm:spPr/>
    </dgm:pt>
    <dgm:pt modelId="{F0162B64-01F5-49A6-BD57-F76030798E41}" type="pres">
      <dgm:prSet presAssocID="{13D10F57-2AEE-4142-9EFB-2CF57A8FE030}" presName="compNode" presStyleCnt="0"/>
      <dgm:spPr/>
    </dgm:pt>
    <dgm:pt modelId="{C9BBA085-77B6-4466-A7AC-79D7068DC019}" type="pres">
      <dgm:prSet presAssocID="{13D10F57-2AEE-4142-9EFB-2CF57A8FE030}" presName="bgRect" presStyleLbl="bgShp" presStyleIdx="2" presStyleCnt="6"/>
      <dgm:spPr/>
    </dgm:pt>
    <dgm:pt modelId="{C18C92EA-A82E-4F86-BACD-52683093D24E}" type="pres">
      <dgm:prSet presAssocID="{13D10F57-2AEE-4142-9EFB-2CF57A8FE03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miling Face with No Fill"/>
        </a:ext>
      </dgm:extLst>
    </dgm:pt>
    <dgm:pt modelId="{FE0D05D7-18DC-4B13-9713-DF2D45EB0B1E}" type="pres">
      <dgm:prSet presAssocID="{13D10F57-2AEE-4142-9EFB-2CF57A8FE030}" presName="spaceRect" presStyleCnt="0"/>
      <dgm:spPr/>
    </dgm:pt>
    <dgm:pt modelId="{665649C1-CCD1-4482-BB99-BDDCA1FD1015}" type="pres">
      <dgm:prSet presAssocID="{13D10F57-2AEE-4142-9EFB-2CF57A8FE030}" presName="parTx" presStyleLbl="revTx" presStyleIdx="2" presStyleCnt="6">
        <dgm:presLayoutVars>
          <dgm:chMax val="0"/>
          <dgm:chPref val="0"/>
        </dgm:presLayoutVars>
      </dgm:prSet>
      <dgm:spPr/>
    </dgm:pt>
    <dgm:pt modelId="{20E4F4AB-3258-4E89-8F99-E90C4593EC76}" type="pres">
      <dgm:prSet presAssocID="{D4EC620A-7376-453F-BA99-CF3ACA791A2A}" presName="sibTrans" presStyleCnt="0"/>
      <dgm:spPr/>
    </dgm:pt>
    <dgm:pt modelId="{1EAAE18E-3064-4F19-A0C3-F78F64EBB90B}" type="pres">
      <dgm:prSet presAssocID="{67185E86-1165-4FB7-BDE1-77A326E10195}" presName="compNode" presStyleCnt="0"/>
      <dgm:spPr/>
    </dgm:pt>
    <dgm:pt modelId="{96BD8C38-94D9-4D9F-BC0E-662A0AB7F40D}" type="pres">
      <dgm:prSet presAssocID="{67185E86-1165-4FB7-BDE1-77A326E10195}" presName="bgRect" presStyleLbl="bgShp" presStyleIdx="3" presStyleCnt="6"/>
      <dgm:spPr>
        <a:solidFill>
          <a:srgbClr val="FFC000"/>
        </a:solidFill>
      </dgm:spPr>
    </dgm:pt>
    <dgm:pt modelId="{4FB3C609-C85A-4EA1-A162-86ACCA2F7DD3}" type="pres">
      <dgm:prSet presAssocID="{67185E86-1165-4FB7-BDE1-77A326E1019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hare With Person"/>
        </a:ext>
      </dgm:extLst>
    </dgm:pt>
    <dgm:pt modelId="{4A6520AB-95A1-4A24-B5C3-FD826A16F4C5}" type="pres">
      <dgm:prSet presAssocID="{67185E86-1165-4FB7-BDE1-77A326E10195}" presName="spaceRect" presStyleCnt="0"/>
      <dgm:spPr/>
    </dgm:pt>
    <dgm:pt modelId="{167318D5-07FA-4023-95A2-A6D29EE143C5}" type="pres">
      <dgm:prSet presAssocID="{67185E86-1165-4FB7-BDE1-77A326E10195}" presName="parTx" presStyleLbl="revTx" presStyleIdx="3" presStyleCnt="6">
        <dgm:presLayoutVars>
          <dgm:chMax val="0"/>
          <dgm:chPref val="0"/>
        </dgm:presLayoutVars>
      </dgm:prSet>
      <dgm:spPr/>
    </dgm:pt>
    <dgm:pt modelId="{36BD7072-2E07-4294-9C17-AED8886E58C2}" type="pres">
      <dgm:prSet presAssocID="{FC9DAFE9-B4F9-4FAF-ADA6-2CCEA8E1B2A2}" presName="sibTrans" presStyleCnt="0"/>
      <dgm:spPr/>
    </dgm:pt>
    <dgm:pt modelId="{13867C04-86F9-46FE-B1B8-BCCA7FAB943D}" type="pres">
      <dgm:prSet presAssocID="{B9B18AAE-8F06-4452-A7F8-24A1FB787521}" presName="compNode" presStyleCnt="0"/>
      <dgm:spPr/>
    </dgm:pt>
    <dgm:pt modelId="{195A465E-A6F4-49F2-84D9-5790DD607012}" type="pres">
      <dgm:prSet presAssocID="{B9B18AAE-8F06-4452-A7F8-24A1FB787521}" presName="bgRect" presStyleLbl="bgShp" presStyleIdx="4" presStyleCnt="6"/>
      <dgm:spPr>
        <a:solidFill>
          <a:srgbClr val="FFC000"/>
        </a:solidFill>
      </dgm:spPr>
    </dgm:pt>
    <dgm:pt modelId="{5EF55A61-FB6B-4F3E-80EB-689FD5EE516A}" type="pres">
      <dgm:prSet presAssocID="{B9B18AAE-8F06-4452-A7F8-24A1FB78752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of People"/>
        </a:ext>
      </dgm:extLst>
    </dgm:pt>
    <dgm:pt modelId="{66EF5062-EB10-4FF3-A130-0F2DB21D7986}" type="pres">
      <dgm:prSet presAssocID="{B9B18AAE-8F06-4452-A7F8-24A1FB787521}" presName="spaceRect" presStyleCnt="0"/>
      <dgm:spPr/>
    </dgm:pt>
    <dgm:pt modelId="{41378748-9940-46F0-BFF7-63C9A510DEE5}" type="pres">
      <dgm:prSet presAssocID="{B9B18AAE-8F06-4452-A7F8-24A1FB787521}" presName="parTx" presStyleLbl="revTx" presStyleIdx="4" presStyleCnt="6">
        <dgm:presLayoutVars>
          <dgm:chMax val="0"/>
          <dgm:chPref val="0"/>
        </dgm:presLayoutVars>
      </dgm:prSet>
      <dgm:spPr/>
    </dgm:pt>
    <dgm:pt modelId="{C9F17118-7FEA-462C-87A0-D19E960E41D6}" type="pres">
      <dgm:prSet presAssocID="{CD8D96EB-0FB1-4776-8EC5-85CFE83527E0}" presName="sibTrans" presStyleCnt="0"/>
      <dgm:spPr/>
    </dgm:pt>
    <dgm:pt modelId="{9F4628D8-FE9A-40D1-8191-A6CE2108CD86}" type="pres">
      <dgm:prSet presAssocID="{B2A513B2-13F5-40F6-81B8-0781D61DED85}" presName="compNode" presStyleCnt="0"/>
      <dgm:spPr/>
    </dgm:pt>
    <dgm:pt modelId="{FA59B191-F2B0-4D0D-9178-8875280FD3EA}" type="pres">
      <dgm:prSet presAssocID="{B2A513B2-13F5-40F6-81B8-0781D61DED85}" presName="bgRect" presStyleLbl="bgShp" presStyleIdx="5" presStyleCnt="6"/>
      <dgm:spPr>
        <a:solidFill>
          <a:srgbClr val="FFC000"/>
        </a:solidFill>
      </dgm:spPr>
    </dgm:pt>
    <dgm:pt modelId="{CFA57FE8-A0A2-4A9A-BCA5-402ACB3BDF12}" type="pres">
      <dgm:prSet presAssocID="{B2A513B2-13F5-40F6-81B8-0781D61DED85}"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Japanese Dolls"/>
        </a:ext>
      </dgm:extLst>
    </dgm:pt>
    <dgm:pt modelId="{CB765C2E-4834-4192-8DE9-0267F0243CC1}" type="pres">
      <dgm:prSet presAssocID="{B2A513B2-13F5-40F6-81B8-0781D61DED85}" presName="spaceRect" presStyleCnt="0"/>
      <dgm:spPr/>
    </dgm:pt>
    <dgm:pt modelId="{1D4BBA76-7598-4853-82F8-5FF6AF42EA9D}" type="pres">
      <dgm:prSet presAssocID="{B2A513B2-13F5-40F6-81B8-0781D61DED85}" presName="parTx" presStyleLbl="revTx" presStyleIdx="5" presStyleCnt="6">
        <dgm:presLayoutVars>
          <dgm:chMax val="0"/>
          <dgm:chPref val="0"/>
        </dgm:presLayoutVars>
      </dgm:prSet>
      <dgm:spPr/>
    </dgm:pt>
  </dgm:ptLst>
  <dgm:cxnLst>
    <dgm:cxn modelId="{FBB06017-DB3C-4952-93D6-F2BA52B33CDE}" srcId="{4C993B41-C71A-4D48-BA39-643B97EA2472}" destId="{B9B18AAE-8F06-4452-A7F8-24A1FB787521}" srcOrd="4" destOrd="0" parTransId="{A900547B-FD1A-47CF-B741-8E764743BEEC}" sibTransId="{CD8D96EB-0FB1-4776-8EC5-85CFE83527E0}"/>
    <dgm:cxn modelId="{EAAFD418-C158-47B4-B0B3-CBCF7C8E69CA}" srcId="{4C993B41-C71A-4D48-BA39-643B97EA2472}" destId="{716F675F-53E2-4242-810C-C6B7522EA270}" srcOrd="1" destOrd="0" parTransId="{088C596F-5B9A-4F97-85DD-165332396F20}" sibTransId="{16B297D7-C669-48C7-BDD2-972930D694DD}"/>
    <dgm:cxn modelId="{A747DB66-0E6C-4559-972B-79D9882F1939}" srcId="{4C993B41-C71A-4D48-BA39-643B97EA2472}" destId="{13D10F57-2AEE-4142-9EFB-2CF57A8FE030}" srcOrd="2" destOrd="0" parTransId="{DF5DC8B0-DD12-4E83-B773-F6AA8DD8EE93}" sibTransId="{D4EC620A-7376-453F-BA99-CF3ACA791A2A}"/>
    <dgm:cxn modelId="{3CEBB96F-6BEB-487D-8CCF-4E1B1F50FA62}" srcId="{4C993B41-C71A-4D48-BA39-643B97EA2472}" destId="{47A4AC39-CEDD-4B61-A03A-67ED0C758DB5}" srcOrd="0" destOrd="0" parTransId="{EC5D494D-C96B-4A5A-8F94-B06611A20D3A}" sibTransId="{D8686F63-321F-496D-8CAD-1F6B7E32B5D0}"/>
    <dgm:cxn modelId="{2613A974-87C3-41E4-89E2-B78FF031A9F2}" type="presOf" srcId="{716F675F-53E2-4242-810C-C6B7522EA270}" destId="{0A69173C-5477-4C6A-B6BD-FD4F568FD46B}" srcOrd="0" destOrd="0" presId="urn:microsoft.com/office/officeart/2018/2/layout/IconVerticalSolidList"/>
    <dgm:cxn modelId="{B9C81C7F-9429-47DD-828C-245323F1B9F7}" srcId="{4C993B41-C71A-4D48-BA39-643B97EA2472}" destId="{67185E86-1165-4FB7-BDE1-77A326E10195}" srcOrd="3" destOrd="0" parTransId="{63DB08FB-2845-4505-98E4-B6B831B21117}" sibTransId="{FC9DAFE9-B4F9-4FAF-ADA6-2CCEA8E1B2A2}"/>
    <dgm:cxn modelId="{C57048A2-ED30-4CAB-AF72-ED9DBBDA355D}" type="presOf" srcId="{B2A513B2-13F5-40F6-81B8-0781D61DED85}" destId="{1D4BBA76-7598-4853-82F8-5FF6AF42EA9D}" srcOrd="0" destOrd="0" presId="urn:microsoft.com/office/officeart/2018/2/layout/IconVerticalSolidList"/>
    <dgm:cxn modelId="{7D20CFD2-CFA5-4AD2-903F-457E7C1CA19A}" srcId="{4C993B41-C71A-4D48-BA39-643B97EA2472}" destId="{B2A513B2-13F5-40F6-81B8-0781D61DED85}" srcOrd="5" destOrd="0" parTransId="{075EA1AE-BCA9-417E-9C49-98A8BFD66521}" sibTransId="{3A55759E-D082-4A68-8BE8-C48A7E1C11CF}"/>
    <dgm:cxn modelId="{9CA859E0-4A24-4340-8C93-703846EBC35F}" type="presOf" srcId="{47A4AC39-CEDD-4B61-A03A-67ED0C758DB5}" destId="{4D16806C-CD19-46BB-BB3D-D9683E96A39E}" srcOrd="0" destOrd="0" presId="urn:microsoft.com/office/officeart/2018/2/layout/IconVerticalSolidList"/>
    <dgm:cxn modelId="{F5E157E9-81A5-4634-8655-B75CE5411C82}" type="presOf" srcId="{67185E86-1165-4FB7-BDE1-77A326E10195}" destId="{167318D5-07FA-4023-95A2-A6D29EE143C5}" srcOrd="0" destOrd="0" presId="urn:microsoft.com/office/officeart/2018/2/layout/IconVerticalSolidList"/>
    <dgm:cxn modelId="{8DC9CEED-E939-4E24-989B-71D194ABE3AC}" type="presOf" srcId="{13D10F57-2AEE-4142-9EFB-2CF57A8FE030}" destId="{665649C1-CCD1-4482-BB99-BDDCA1FD1015}" srcOrd="0" destOrd="0" presId="urn:microsoft.com/office/officeart/2018/2/layout/IconVerticalSolidList"/>
    <dgm:cxn modelId="{D47DEEF0-255A-4744-8F78-29C5664C6B26}" type="presOf" srcId="{4C993B41-C71A-4D48-BA39-643B97EA2472}" destId="{711AD3F1-5781-4D64-8F40-72F4A69444FB}" srcOrd="0" destOrd="0" presId="urn:microsoft.com/office/officeart/2018/2/layout/IconVerticalSolidList"/>
    <dgm:cxn modelId="{3B0187FF-6241-4329-8336-B53D3B5A85BD}" type="presOf" srcId="{B9B18AAE-8F06-4452-A7F8-24A1FB787521}" destId="{41378748-9940-46F0-BFF7-63C9A510DEE5}" srcOrd="0" destOrd="0" presId="urn:microsoft.com/office/officeart/2018/2/layout/IconVerticalSolidList"/>
    <dgm:cxn modelId="{D17B7138-46A9-4491-8F77-BE9AF02D4FF0}" type="presParOf" srcId="{711AD3F1-5781-4D64-8F40-72F4A69444FB}" destId="{D1B8DCA3-CD53-4DF5-BA39-94EC4FC95FD8}" srcOrd="0" destOrd="0" presId="urn:microsoft.com/office/officeart/2018/2/layout/IconVerticalSolidList"/>
    <dgm:cxn modelId="{C973337E-DFA5-4BBE-B6D1-AA02A807D969}" type="presParOf" srcId="{D1B8DCA3-CD53-4DF5-BA39-94EC4FC95FD8}" destId="{BA0A8B73-DECB-4CCE-BB6E-C800B3FD1FC0}" srcOrd="0" destOrd="0" presId="urn:microsoft.com/office/officeart/2018/2/layout/IconVerticalSolidList"/>
    <dgm:cxn modelId="{591DFD2C-BF52-49DE-9501-9292897E2035}" type="presParOf" srcId="{D1B8DCA3-CD53-4DF5-BA39-94EC4FC95FD8}" destId="{2837DE5E-1519-47EB-BAFF-6AF0CC2ADB47}" srcOrd="1" destOrd="0" presId="urn:microsoft.com/office/officeart/2018/2/layout/IconVerticalSolidList"/>
    <dgm:cxn modelId="{CD9CB111-F417-4079-AEF7-46E4EA14C8A0}" type="presParOf" srcId="{D1B8DCA3-CD53-4DF5-BA39-94EC4FC95FD8}" destId="{D0244FE2-1085-4683-B8D8-F40852486CAD}" srcOrd="2" destOrd="0" presId="urn:microsoft.com/office/officeart/2018/2/layout/IconVerticalSolidList"/>
    <dgm:cxn modelId="{3185F060-873C-44CE-8585-546841D8F863}" type="presParOf" srcId="{D1B8DCA3-CD53-4DF5-BA39-94EC4FC95FD8}" destId="{4D16806C-CD19-46BB-BB3D-D9683E96A39E}" srcOrd="3" destOrd="0" presId="urn:microsoft.com/office/officeart/2018/2/layout/IconVerticalSolidList"/>
    <dgm:cxn modelId="{25551810-5D80-45CB-B87B-F8F17064F2EB}" type="presParOf" srcId="{711AD3F1-5781-4D64-8F40-72F4A69444FB}" destId="{DA679FF2-4E80-4EB5-8185-58813E44EF9A}" srcOrd="1" destOrd="0" presId="urn:microsoft.com/office/officeart/2018/2/layout/IconVerticalSolidList"/>
    <dgm:cxn modelId="{7D7B41A1-5091-463B-BD30-D503164C3851}" type="presParOf" srcId="{711AD3F1-5781-4D64-8F40-72F4A69444FB}" destId="{14D82777-A8A8-483D-870D-3AE9934BE78E}" srcOrd="2" destOrd="0" presId="urn:microsoft.com/office/officeart/2018/2/layout/IconVerticalSolidList"/>
    <dgm:cxn modelId="{A508E39B-2365-4CD1-B065-A19D531644A7}" type="presParOf" srcId="{14D82777-A8A8-483D-870D-3AE9934BE78E}" destId="{0F033EEA-F3E0-4A06-9F30-3E69B4CE54D7}" srcOrd="0" destOrd="0" presId="urn:microsoft.com/office/officeart/2018/2/layout/IconVerticalSolidList"/>
    <dgm:cxn modelId="{5FA7BE59-0FE6-40EE-A099-EAA003D7E576}" type="presParOf" srcId="{14D82777-A8A8-483D-870D-3AE9934BE78E}" destId="{68C1B1D1-5A34-4D3E-A710-7684F604D667}" srcOrd="1" destOrd="0" presId="urn:microsoft.com/office/officeart/2018/2/layout/IconVerticalSolidList"/>
    <dgm:cxn modelId="{C6ECAB33-3C64-4262-9953-B5F7AAE169AF}" type="presParOf" srcId="{14D82777-A8A8-483D-870D-3AE9934BE78E}" destId="{B2514D2D-B16D-49C7-947E-922DD6FD5201}" srcOrd="2" destOrd="0" presId="urn:microsoft.com/office/officeart/2018/2/layout/IconVerticalSolidList"/>
    <dgm:cxn modelId="{19FA435C-1540-4789-84C5-60AE8D61A7E2}" type="presParOf" srcId="{14D82777-A8A8-483D-870D-3AE9934BE78E}" destId="{0A69173C-5477-4C6A-B6BD-FD4F568FD46B}" srcOrd="3" destOrd="0" presId="urn:microsoft.com/office/officeart/2018/2/layout/IconVerticalSolidList"/>
    <dgm:cxn modelId="{A9992B72-AD69-45FC-A867-760AD78D7BB5}" type="presParOf" srcId="{711AD3F1-5781-4D64-8F40-72F4A69444FB}" destId="{1DF8C68A-8040-4A58-A762-3B878553020A}" srcOrd="3" destOrd="0" presId="urn:microsoft.com/office/officeart/2018/2/layout/IconVerticalSolidList"/>
    <dgm:cxn modelId="{3C0E44F4-86E6-41A7-AFD5-78F456373C5E}" type="presParOf" srcId="{711AD3F1-5781-4D64-8F40-72F4A69444FB}" destId="{F0162B64-01F5-49A6-BD57-F76030798E41}" srcOrd="4" destOrd="0" presId="urn:microsoft.com/office/officeart/2018/2/layout/IconVerticalSolidList"/>
    <dgm:cxn modelId="{8C686A1D-9669-4823-82D7-8CB3F11C6CC9}" type="presParOf" srcId="{F0162B64-01F5-49A6-BD57-F76030798E41}" destId="{C9BBA085-77B6-4466-A7AC-79D7068DC019}" srcOrd="0" destOrd="0" presId="urn:microsoft.com/office/officeart/2018/2/layout/IconVerticalSolidList"/>
    <dgm:cxn modelId="{233B88ED-B530-4941-8F3C-528D39B6E586}" type="presParOf" srcId="{F0162B64-01F5-49A6-BD57-F76030798E41}" destId="{C18C92EA-A82E-4F86-BACD-52683093D24E}" srcOrd="1" destOrd="0" presId="urn:microsoft.com/office/officeart/2018/2/layout/IconVerticalSolidList"/>
    <dgm:cxn modelId="{CA3EED88-782C-4062-BB12-1DE29B8314AE}" type="presParOf" srcId="{F0162B64-01F5-49A6-BD57-F76030798E41}" destId="{FE0D05D7-18DC-4B13-9713-DF2D45EB0B1E}" srcOrd="2" destOrd="0" presId="urn:microsoft.com/office/officeart/2018/2/layout/IconVerticalSolidList"/>
    <dgm:cxn modelId="{8D739FA2-828E-4863-BEFC-BBCBD5445F40}" type="presParOf" srcId="{F0162B64-01F5-49A6-BD57-F76030798E41}" destId="{665649C1-CCD1-4482-BB99-BDDCA1FD1015}" srcOrd="3" destOrd="0" presId="urn:microsoft.com/office/officeart/2018/2/layout/IconVerticalSolidList"/>
    <dgm:cxn modelId="{B2382630-C5AD-46BC-B0B3-1BF09EE129CB}" type="presParOf" srcId="{711AD3F1-5781-4D64-8F40-72F4A69444FB}" destId="{20E4F4AB-3258-4E89-8F99-E90C4593EC76}" srcOrd="5" destOrd="0" presId="urn:microsoft.com/office/officeart/2018/2/layout/IconVerticalSolidList"/>
    <dgm:cxn modelId="{C4FF0A7C-2817-4A1C-A727-828EA69CABF0}" type="presParOf" srcId="{711AD3F1-5781-4D64-8F40-72F4A69444FB}" destId="{1EAAE18E-3064-4F19-A0C3-F78F64EBB90B}" srcOrd="6" destOrd="0" presId="urn:microsoft.com/office/officeart/2018/2/layout/IconVerticalSolidList"/>
    <dgm:cxn modelId="{BF473180-9356-43FA-BAE0-9989BEC3C3CC}" type="presParOf" srcId="{1EAAE18E-3064-4F19-A0C3-F78F64EBB90B}" destId="{96BD8C38-94D9-4D9F-BC0E-662A0AB7F40D}" srcOrd="0" destOrd="0" presId="urn:microsoft.com/office/officeart/2018/2/layout/IconVerticalSolidList"/>
    <dgm:cxn modelId="{A72EE8EE-31E4-4E7D-A23D-2C16E2EAA82D}" type="presParOf" srcId="{1EAAE18E-3064-4F19-A0C3-F78F64EBB90B}" destId="{4FB3C609-C85A-4EA1-A162-86ACCA2F7DD3}" srcOrd="1" destOrd="0" presId="urn:microsoft.com/office/officeart/2018/2/layout/IconVerticalSolidList"/>
    <dgm:cxn modelId="{E53DDC38-DFFD-43A8-8F9E-192B07826ACB}" type="presParOf" srcId="{1EAAE18E-3064-4F19-A0C3-F78F64EBB90B}" destId="{4A6520AB-95A1-4A24-B5C3-FD826A16F4C5}" srcOrd="2" destOrd="0" presId="urn:microsoft.com/office/officeart/2018/2/layout/IconVerticalSolidList"/>
    <dgm:cxn modelId="{59576EDE-A2FB-4684-9596-C608C648C7C8}" type="presParOf" srcId="{1EAAE18E-3064-4F19-A0C3-F78F64EBB90B}" destId="{167318D5-07FA-4023-95A2-A6D29EE143C5}" srcOrd="3" destOrd="0" presId="urn:microsoft.com/office/officeart/2018/2/layout/IconVerticalSolidList"/>
    <dgm:cxn modelId="{7CEF0DC8-4DB9-405A-B87B-C052A5EA10F1}" type="presParOf" srcId="{711AD3F1-5781-4D64-8F40-72F4A69444FB}" destId="{36BD7072-2E07-4294-9C17-AED8886E58C2}" srcOrd="7" destOrd="0" presId="urn:microsoft.com/office/officeart/2018/2/layout/IconVerticalSolidList"/>
    <dgm:cxn modelId="{F9D2BEEB-CAE8-4D3A-86EB-731E8A40524D}" type="presParOf" srcId="{711AD3F1-5781-4D64-8F40-72F4A69444FB}" destId="{13867C04-86F9-46FE-B1B8-BCCA7FAB943D}" srcOrd="8" destOrd="0" presId="urn:microsoft.com/office/officeart/2018/2/layout/IconVerticalSolidList"/>
    <dgm:cxn modelId="{DE0F9474-4391-4E77-8EC3-4CCAE17F02B1}" type="presParOf" srcId="{13867C04-86F9-46FE-B1B8-BCCA7FAB943D}" destId="{195A465E-A6F4-49F2-84D9-5790DD607012}" srcOrd="0" destOrd="0" presId="urn:microsoft.com/office/officeart/2018/2/layout/IconVerticalSolidList"/>
    <dgm:cxn modelId="{D010DB60-A13E-4D08-AD09-0F8BBB481833}" type="presParOf" srcId="{13867C04-86F9-46FE-B1B8-BCCA7FAB943D}" destId="{5EF55A61-FB6B-4F3E-80EB-689FD5EE516A}" srcOrd="1" destOrd="0" presId="urn:microsoft.com/office/officeart/2018/2/layout/IconVerticalSolidList"/>
    <dgm:cxn modelId="{D7171930-BD29-4C11-ABB2-7C0C0B7EA1FF}" type="presParOf" srcId="{13867C04-86F9-46FE-B1B8-BCCA7FAB943D}" destId="{66EF5062-EB10-4FF3-A130-0F2DB21D7986}" srcOrd="2" destOrd="0" presId="urn:microsoft.com/office/officeart/2018/2/layout/IconVerticalSolidList"/>
    <dgm:cxn modelId="{EB5BF35E-B03A-45D0-909A-209CAC42C349}" type="presParOf" srcId="{13867C04-86F9-46FE-B1B8-BCCA7FAB943D}" destId="{41378748-9940-46F0-BFF7-63C9A510DEE5}" srcOrd="3" destOrd="0" presId="urn:microsoft.com/office/officeart/2018/2/layout/IconVerticalSolidList"/>
    <dgm:cxn modelId="{C9721D8B-99EC-4784-B51A-ABE50902CFE5}" type="presParOf" srcId="{711AD3F1-5781-4D64-8F40-72F4A69444FB}" destId="{C9F17118-7FEA-462C-87A0-D19E960E41D6}" srcOrd="9" destOrd="0" presId="urn:microsoft.com/office/officeart/2018/2/layout/IconVerticalSolidList"/>
    <dgm:cxn modelId="{0191A8CD-E4B4-4C41-8F62-4D2FDAA1B47E}" type="presParOf" srcId="{711AD3F1-5781-4D64-8F40-72F4A69444FB}" destId="{9F4628D8-FE9A-40D1-8191-A6CE2108CD86}" srcOrd="10" destOrd="0" presId="urn:microsoft.com/office/officeart/2018/2/layout/IconVerticalSolidList"/>
    <dgm:cxn modelId="{3DA6C81C-6F0C-4DDF-B0FF-6FA40F4EA3FA}" type="presParOf" srcId="{9F4628D8-FE9A-40D1-8191-A6CE2108CD86}" destId="{FA59B191-F2B0-4D0D-9178-8875280FD3EA}" srcOrd="0" destOrd="0" presId="urn:microsoft.com/office/officeart/2018/2/layout/IconVerticalSolidList"/>
    <dgm:cxn modelId="{706084A3-CAF4-46FF-8B94-589E247DE990}" type="presParOf" srcId="{9F4628D8-FE9A-40D1-8191-A6CE2108CD86}" destId="{CFA57FE8-A0A2-4A9A-BCA5-402ACB3BDF12}" srcOrd="1" destOrd="0" presId="urn:microsoft.com/office/officeart/2018/2/layout/IconVerticalSolidList"/>
    <dgm:cxn modelId="{73D60E9B-5041-487F-ABFD-86EB1BDB7444}" type="presParOf" srcId="{9F4628D8-FE9A-40D1-8191-A6CE2108CD86}" destId="{CB765C2E-4834-4192-8DE9-0267F0243CC1}" srcOrd="2" destOrd="0" presId="urn:microsoft.com/office/officeart/2018/2/layout/IconVerticalSolidList"/>
    <dgm:cxn modelId="{F80AC8BA-CE70-4D07-A175-9952C2985509}" type="presParOf" srcId="{9F4628D8-FE9A-40D1-8191-A6CE2108CD86}" destId="{1D4BBA76-7598-4853-82F8-5FF6AF42EA9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CB69E-25C6-4ED7-BD37-0C2C65D900E0}">
      <dsp:nvSpPr>
        <dsp:cNvPr id="0" name=""/>
        <dsp:cNvSpPr/>
      </dsp:nvSpPr>
      <dsp:spPr>
        <a:xfrm>
          <a:off x="2319352" y="0"/>
          <a:ext cx="5351892" cy="1460876"/>
        </a:xfrm>
        <a:prstGeom prst="rect">
          <a:avLst/>
        </a:prstGeom>
        <a:solidFill>
          <a:schemeClr val="accent6">
            <a:lumMod val="60000"/>
            <a:lumOff val="40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842" tIns="371063" rIns="103842" bIns="371063" numCol="1" spcCol="1270" anchor="ctr" anchorCtr="0">
          <a:noAutofit/>
        </a:bodyPr>
        <a:lstStyle/>
        <a:p>
          <a:pPr marL="0" lvl="0" indent="0" algn="ctr" defTabSz="1422400">
            <a:lnSpc>
              <a:spcPct val="90000"/>
            </a:lnSpc>
            <a:spcBef>
              <a:spcPct val="0"/>
            </a:spcBef>
            <a:spcAft>
              <a:spcPct val="35000"/>
            </a:spcAft>
            <a:buNone/>
          </a:pPr>
          <a:r>
            <a:rPr lang="en-US" sz="3200" b="1" kern="1200" dirty="0"/>
            <a:t>Identify my club’s Target Audience and Profile</a:t>
          </a:r>
        </a:p>
      </dsp:txBody>
      <dsp:txXfrm>
        <a:off x="2319352" y="0"/>
        <a:ext cx="5351892" cy="1460876"/>
      </dsp:txXfrm>
    </dsp:sp>
    <dsp:sp modelId="{D57298DD-6FF4-468B-8D54-1A4A1F8AC25D}">
      <dsp:nvSpPr>
        <dsp:cNvPr id="0" name=""/>
        <dsp:cNvSpPr/>
      </dsp:nvSpPr>
      <dsp:spPr>
        <a:xfrm>
          <a:off x="0" y="0"/>
          <a:ext cx="2314586" cy="1460876"/>
        </a:xfrm>
        <a:prstGeom prst="rect">
          <a:avLst/>
        </a:prstGeom>
        <a:solidFill>
          <a:srgbClr val="0070C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801" tIns="144302" rIns="70801" bIns="144302" numCol="1" spcCol="1270" anchor="ctr" anchorCtr="0">
          <a:noAutofit/>
        </a:bodyPr>
        <a:lstStyle/>
        <a:p>
          <a:pPr marL="0" lvl="0" indent="0" algn="ctr" defTabSz="1600200">
            <a:lnSpc>
              <a:spcPct val="90000"/>
            </a:lnSpc>
            <a:spcBef>
              <a:spcPct val="0"/>
            </a:spcBef>
            <a:spcAft>
              <a:spcPct val="35000"/>
            </a:spcAft>
            <a:buNone/>
          </a:pPr>
          <a:r>
            <a:rPr lang="en-US" sz="3600" b="1" kern="1200" dirty="0"/>
            <a:t>Identify </a:t>
          </a:r>
        </a:p>
      </dsp:txBody>
      <dsp:txXfrm>
        <a:off x="0" y="0"/>
        <a:ext cx="2314586" cy="1460876"/>
      </dsp:txXfrm>
    </dsp:sp>
    <dsp:sp modelId="{F857B724-C9EB-4754-B0D3-1E1369BFE0A4}">
      <dsp:nvSpPr>
        <dsp:cNvPr id="0" name=""/>
        <dsp:cNvSpPr/>
      </dsp:nvSpPr>
      <dsp:spPr>
        <a:xfrm>
          <a:off x="2312201" y="1551349"/>
          <a:ext cx="5357885" cy="1460876"/>
        </a:xfrm>
        <a:prstGeom prst="rect">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958" tIns="371063" rIns="103958" bIns="371063" numCol="1" spcCol="1270" anchor="ctr" anchorCtr="0">
          <a:noAutofit/>
        </a:bodyPr>
        <a:lstStyle/>
        <a:p>
          <a:pPr marL="0" lvl="0" indent="0" algn="ctr" defTabSz="1600200">
            <a:lnSpc>
              <a:spcPct val="90000"/>
            </a:lnSpc>
            <a:spcBef>
              <a:spcPct val="0"/>
            </a:spcBef>
            <a:spcAft>
              <a:spcPct val="35000"/>
            </a:spcAft>
            <a:buNone/>
          </a:pPr>
          <a:r>
            <a:rPr lang="en-US" sz="3600" b="1" kern="1200" dirty="0"/>
            <a:t>Define the Attributes of the Target Audience</a:t>
          </a:r>
        </a:p>
      </dsp:txBody>
      <dsp:txXfrm>
        <a:off x="2312201" y="1551349"/>
        <a:ext cx="5357885" cy="1460876"/>
      </dsp:txXfrm>
    </dsp:sp>
    <dsp:sp modelId="{09B25C5B-8859-4C05-B606-F50C395AFC31}">
      <dsp:nvSpPr>
        <dsp:cNvPr id="0" name=""/>
        <dsp:cNvSpPr/>
      </dsp:nvSpPr>
      <dsp:spPr>
        <a:xfrm>
          <a:off x="381" y="1551349"/>
          <a:ext cx="2311820" cy="1460876"/>
        </a:xfrm>
        <a:prstGeom prst="rect">
          <a:avLst/>
        </a:prstGeom>
        <a:solidFill>
          <a:srgbClr val="0070C0"/>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880" tIns="144302" rIns="70880" bIns="144302" numCol="1" spcCol="1270" anchor="ctr" anchorCtr="0">
          <a:noAutofit/>
        </a:bodyPr>
        <a:lstStyle/>
        <a:p>
          <a:pPr marL="0" lvl="0" indent="0" algn="ctr" defTabSz="1600200">
            <a:lnSpc>
              <a:spcPct val="90000"/>
            </a:lnSpc>
            <a:spcBef>
              <a:spcPct val="0"/>
            </a:spcBef>
            <a:spcAft>
              <a:spcPct val="35000"/>
            </a:spcAft>
            <a:buNone/>
          </a:pPr>
          <a:r>
            <a:rPr lang="en-US" sz="3600" b="1" kern="1200" dirty="0"/>
            <a:t>Define</a:t>
          </a:r>
        </a:p>
      </dsp:txBody>
      <dsp:txXfrm>
        <a:off x="381" y="1551349"/>
        <a:ext cx="2311820" cy="1460876"/>
      </dsp:txXfrm>
    </dsp:sp>
    <dsp:sp modelId="{BBA60E6F-317E-45D7-8E2B-E330A0B5533B}">
      <dsp:nvSpPr>
        <dsp:cNvPr id="0" name=""/>
        <dsp:cNvSpPr/>
      </dsp:nvSpPr>
      <dsp:spPr>
        <a:xfrm>
          <a:off x="2312978" y="3099878"/>
          <a:ext cx="5357885" cy="1460876"/>
        </a:xfrm>
        <a:prstGeom prst="rect">
          <a:avLst/>
        </a:prstGeom>
        <a:solidFill>
          <a:schemeClr val="accent3"/>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958" tIns="371063" rIns="103958" bIns="371063" numCol="1" spcCol="1270" anchor="ctr" anchorCtr="0">
          <a:noAutofit/>
        </a:bodyPr>
        <a:lstStyle/>
        <a:p>
          <a:pPr marL="0" lvl="0" indent="0" algn="ctr" defTabSz="1422400">
            <a:lnSpc>
              <a:spcPct val="90000"/>
            </a:lnSpc>
            <a:spcBef>
              <a:spcPct val="0"/>
            </a:spcBef>
            <a:spcAft>
              <a:spcPct val="35000"/>
            </a:spcAft>
            <a:buNone/>
          </a:pPr>
          <a:r>
            <a:rPr lang="en-US" sz="3200" b="1" kern="1200" dirty="0"/>
            <a:t>Explore how my club can Attract the Target Audience</a:t>
          </a:r>
        </a:p>
      </dsp:txBody>
      <dsp:txXfrm>
        <a:off x="2312978" y="3099878"/>
        <a:ext cx="5357885" cy="1460876"/>
      </dsp:txXfrm>
    </dsp:sp>
    <dsp:sp modelId="{418157B3-E48D-4AE4-8CEC-EF78D07250B1}">
      <dsp:nvSpPr>
        <dsp:cNvPr id="0" name=""/>
        <dsp:cNvSpPr/>
      </dsp:nvSpPr>
      <dsp:spPr>
        <a:xfrm>
          <a:off x="381" y="3099878"/>
          <a:ext cx="2312597" cy="1460876"/>
        </a:xfrm>
        <a:prstGeom prst="rect">
          <a:avLst/>
        </a:prstGeom>
        <a:solidFill>
          <a:srgbClr val="0070C0"/>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880" tIns="144302" rIns="70880" bIns="144302" numCol="1" spcCol="1270" anchor="ctr" anchorCtr="0">
          <a:noAutofit/>
        </a:bodyPr>
        <a:lstStyle/>
        <a:p>
          <a:pPr marL="0" lvl="0" indent="0" algn="ctr" defTabSz="1600200">
            <a:lnSpc>
              <a:spcPct val="90000"/>
            </a:lnSpc>
            <a:spcBef>
              <a:spcPct val="0"/>
            </a:spcBef>
            <a:spcAft>
              <a:spcPct val="35000"/>
            </a:spcAft>
            <a:buNone/>
          </a:pPr>
          <a:r>
            <a:rPr lang="en-US" sz="3600" b="1" kern="1200" dirty="0"/>
            <a:t>Explore </a:t>
          </a:r>
        </a:p>
      </dsp:txBody>
      <dsp:txXfrm>
        <a:off x="381" y="3099878"/>
        <a:ext cx="2312597" cy="1460876"/>
      </dsp:txXfrm>
    </dsp:sp>
    <dsp:sp modelId="{DB9F1B09-F5A7-4565-AF0E-471C3385CCFC}">
      <dsp:nvSpPr>
        <dsp:cNvPr id="0" name=""/>
        <dsp:cNvSpPr/>
      </dsp:nvSpPr>
      <dsp:spPr>
        <a:xfrm>
          <a:off x="2342787" y="4648407"/>
          <a:ext cx="5327919" cy="1460876"/>
        </a:xfrm>
        <a:prstGeom prst="rect">
          <a:avLst/>
        </a:prstGeom>
        <a:solidFill>
          <a:schemeClr val="accent4"/>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376" tIns="371063" rIns="103376" bIns="371063" numCol="1" spcCol="1270" anchor="ctr" anchorCtr="0">
          <a:noAutofit/>
        </a:bodyPr>
        <a:lstStyle/>
        <a:p>
          <a:pPr marL="0" lvl="0" indent="0" algn="ctr" defTabSz="1422400">
            <a:lnSpc>
              <a:spcPct val="90000"/>
            </a:lnSpc>
            <a:spcBef>
              <a:spcPct val="0"/>
            </a:spcBef>
            <a:spcAft>
              <a:spcPct val="35000"/>
            </a:spcAft>
            <a:buNone/>
          </a:pPr>
          <a:r>
            <a:rPr lang="en-US" sz="3200" b="1" kern="1200" dirty="0"/>
            <a:t>Reflect on the changes in Rotary Membership and meeting guidance since 2016</a:t>
          </a:r>
        </a:p>
      </dsp:txBody>
      <dsp:txXfrm>
        <a:off x="2342787" y="4648407"/>
        <a:ext cx="5327919" cy="1460876"/>
      </dsp:txXfrm>
    </dsp:sp>
    <dsp:sp modelId="{4ADCB9C7-1EFA-4501-B9DA-90C38B8EC025}">
      <dsp:nvSpPr>
        <dsp:cNvPr id="0" name=""/>
        <dsp:cNvSpPr/>
      </dsp:nvSpPr>
      <dsp:spPr>
        <a:xfrm>
          <a:off x="381" y="4648407"/>
          <a:ext cx="2342406" cy="1460876"/>
        </a:xfrm>
        <a:prstGeom prst="rect">
          <a:avLst/>
        </a:prstGeom>
        <a:solidFill>
          <a:srgbClr val="0070C0"/>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484" tIns="144302" rIns="70484" bIns="144302" numCol="1" spcCol="1270" anchor="ctr" anchorCtr="0">
          <a:noAutofit/>
        </a:bodyPr>
        <a:lstStyle/>
        <a:p>
          <a:pPr marL="0" lvl="0" indent="0" algn="ctr" defTabSz="1600200">
            <a:lnSpc>
              <a:spcPct val="90000"/>
            </a:lnSpc>
            <a:spcBef>
              <a:spcPct val="0"/>
            </a:spcBef>
            <a:spcAft>
              <a:spcPct val="35000"/>
            </a:spcAft>
            <a:buNone/>
          </a:pPr>
          <a:r>
            <a:rPr lang="en-US" sz="3600" b="1" kern="1200" dirty="0"/>
            <a:t>Reflect</a:t>
          </a:r>
        </a:p>
      </dsp:txBody>
      <dsp:txXfrm>
        <a:off x="381" y="4648407"/>
        <a:ext cx="2342406" cy="14608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F4780-9457-405B-B88D-2C579B53D74E}">
      <dsp:nvSpPr>
        <dsp:cNvPr id="0" name=""/>
        <dsp:cNvSpPr/>
      </dsp:nvSpPr>
      <dsp:spPr>
        <a:xfrm>
          <a:off x="0" y="47433"/>
          <a:ext cx="6114131" cy="119962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We offer a warm Rotary welcome to our guests</a:t>
          </a:r>
        </a:p>
      </dsp:txBody>
      <dsp:txXfrm>
        <a:off x="35136" y="82569"/>
        <a:ext cx="4679289" cy="1129350"/>
      </dsp:txXfrm>
    </dsp:sp>
    <dsp:sp modelId="{580BE062-4FA2-48BC-98D7-98FF0E2D0308}">
      <dsp:nvSpPr>
        <dsp:cNvPr id="0" name=""/>
        <dsp:cNvSpPr/>
      </dsp:nvSpPr>
      <dsp:spPr>
        <a:xfrm>
          <a:off x="330531" y="1366236"/>
          <a:ext cx="6366217" cy="119962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Our programs are interesting </a:t>
          </a:r>
          <a:r>
            <a:rPr lang="en-US" sz="2800" kern="1200"/>
            <a:t>and relevant.</a:t>
          </a:r>
          <a:endParaRPr lang="en-US" sz="2800" kern="1200" dirty="0"/>
        </a:p>
      </dsp:txBody>
      <dsp:txXfrm>
        <a:off x="365667" y="1401372"/>
        <a:ext cx="5008642" cy="1129350"/>
      </dsp:txXfrm>
    </dsp:sp>
    <dsp:sp modelId="{702178D1-45E5-4CB7-AF97-D64D22A2F34A}">
      <dsp:nvSpPr>
        <dsp:cNvPr id="0" name=""/>
        <dsp:cNvSpPr/>
      </dsp:nvSpPr>
      <dsp:spPr>
        <a:xfrm>
          <a:off x="913149" y="2732473"/>
          <a:ext cx="6114131" cy="119962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Members eat at different tables each week</a:t>
          </a:r>
        </a:p>
      </dsp:txBody>
      <dsp:txXfrm>
        <a:off x="948285" y="2767609"/>
        <a:ext cx="4807530" cy="1129350"/>
      </dsp:txXfrm>
    </dsp:sp>
    <dsp:sp modelId="{B03DB826-3E99-4773-BAAF-27B5C321BEE6}">
      <dsp:nvSpPr>
        <dsp:cNvPr id="0" name=""/>
        <dsp:cNvSpPr/>
      </dsp:nvSpPr>
      <dsp:spPr>
        <a:xfrm>
          <a:off x="1369724" y="4098710"/>
          <a:ext cx="6114131" cy="119962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Our club collaborates with other clubs in grants and service projects</a:t>
          </a:r>
        </a:p>
      </dsp:txBody>
      <dsp:txXfrm>
        <a:off x="1404860" y="4133846"/>
        <a:ext cx="4807530" cy="1129350"/>
      </dsp:txXfrm>
    </dsp:sp>
    <dsp:sp modelId="{226EBE58-7DEC-481E-93AB-54A6B5C65378}">
      <dsp:nvSpPr>
        <dsp:cNvPr id="0" name=""/>
        <dsp:cNvSpPr/>
      </dsp:nvSpPr>
      <dsp:spPr>
        <a:xfrm>
          <a:off x="1826299" y="5464947"/>
          <a:ext cx="6114131" cy="119962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We raise funds so that members can contribute what they wish</a:t>
          </a:r>
        </a:p>
      </dsp:txBody>
      <dsp:txXfrm>
        <a:off x="1861435" y="5500083"/>
        <a:ext cx="4807530" cy="1129350"/>
      </dsp:txXfrm>
    </dsp:sp>
    <dsp:sp modelId="{CC4CB646-D0F2-4609-8349-71692958907A}">
      <dsp:nvSpPr>
        <dsp:cNvPr id="0" name=""/>
        <dsp:cNvSpPr/>
      </dsp:nvSpPr>
      <dsp:spPr>
        <a:xfrm>
          <a:off x="5334377" y="876390"/>
          <a:ext cx="779754" cy="77975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5509822" y="876390"/>
        <a:ext cx="428864" cy="586765"/>
      </dsp:txXfrm>
    </dsp:sp>
    <dsp:sp modelId="{EC146B5C-4498-4252-A960-EE16F0E1DE7E}">
      <dsp:nvSpPr>
        <dsp:cNvPr id="0" name=""/>
        <dsp:cNvSpPr/>
      </dsp:nvSpPr>
      <dsp:spPr>
        <a:xfrm>
          <a:off x="5790951" y="2242627"/>
          <a:ext cx="779754" cy="779754"/>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5966396" y="2242627"/>
        <a:ext cx="428864" cy="586765"/>
      </dsp:txXfrm>
    </dsp:sp>
    <dsp:sp modelId="{3A71CFA6-0DCA-4311-8FB5-EC60A4064213}">
      <dsp:nvSpPr>
        <dsp:cNvPr id="0" name=""/>
        <dsp:cNvSpPr/>
      </dsp:nvSpPr>
      <dsp:spPr>
        <a:xfrm>
          <a:off x="6247526" y="3588870"/>
          <a:ext cx="779754" cy="779754"/>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6422971" y="3588870"/>
        <a:ext cx="428864" cy="586765"/>
      </dsp:txXfrm>
    </dsp:sp>
    <dsp:sp modelId="{ABF92141-65FD-44E5-8161-24B72723202A}">
      <dsp:nvSpPr>
        <dsp:cNvPr id="0" name=""/>
        <dsp:cNvSpPr/>
      </dsp:nvSpPr>
      <dsp:spPr>
        <a:xfrm>
          <a:off x="6704101" y="4968436"/>
          <a:ext cx="779754" cy="779754"/>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6879546" y="4968436"/>
        <a:ext cx="428864" cy="5867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A8B73-DECB-4CCE-BB6E-C800B3FD1FC0}">
      <dsp:nvSpPr>
        <dsp:cNvPr id="0" name=""/>
        <dsp:cNvSpPr/>
      </dsp:nvSpPr>
      <dsp:spPr>
        <a:xfrm>
          <a:off x="0" y="2036"/>
          <a:ext cx="6781289" cy="867917"/>
        </a:xfrm>
        <a:prstGeom prst="roundRect">
          <a:avLst>
            <a:gd name="adj" fmla="val 10000"/>
          </a:avLst>
        </a:prstGeom>
        <a:solidFill>
          <a:srgbClr val="FFC000"/>
        </a:solidFill>
        <a:ln>
          <a:noFill/>
        </a:ln>
        <a:effectLst/>
      </dsp:spPr>
      <dsp:style>
        <a:lnRef idx="0">
          <a:scrgbClr r="0" g="0" b="0"/>
        </a:lnRef>
        <a:fillRef idx="1">
          <a:scrgbClr r="0" g="0" b="0"/>
        </a:fillRef>
        <a:effectRef idx="0">
          <a:scrgbClr r="0" g="0" b="0"/>
        </a:effectRef>
        <a:fontRef idx="minor"/>
      </dsp:style>
    </dsp:sp>
    <dsp:sp modelId="{2837DE5E-1519-47EB-BAFF-6AF0CC2ADB47}">
      <dsp:nvSpPr>
        <dsp:cNvPr id="0" name=""/>
        <dsp:cNvSpPr/>
      </dsp:nvSpPr>
      <dsp:spPr>
        <a:xfrm>
          <a:off x="262544" y="197318"/>
          <a:ext cx="477354" cy="4773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16806C-CD19-46BB-BB3D-D9683E96A39E}">
      <dsp:nvSpPr>
        <dsp:cNvPr id="0" name=""/>
        <dsp:cNvSpPr/>
      </dsp:nvSpPr>
      <dsp:spPr>
        <a:xfrm>
          <a:off x="1002444" y="2036"/>
          <a:ext cx="5778844" cy="867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855" tIns="91855" rIns="91855" bIns="91855"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00467A"/>
              </a:solidFill>
            </a:rPr>
            <a:t>Name your club</a:t>
          </a:r>
        </a:p>
      </dsp:txBody>
      <dsp:txXfrm>
        <a:off x="1002444" y="2036"/>
        <a:ext cx="5778844" cy="867917"/>
      </dsp:txXfrm>
    </dsp:sp>
    <dsp:sp modelId="{0F033EEA-F3E0-4A06-9F30-3E69B4CE54D7}">
      <dsp:nvSpPr>
        <dsp:cNvPr id="0" name=""/>
        <dsp:cNvSpPr/>
      </dsp:nvSpPr>
      <dsp:spPr>
        <a:xfrm>
          <a:off x="0" y="1086933"/>
          <a:ext cx="6781289" cy="867917"/>
        </a:xfrm>
        <a:prstGeom prst="roundRect">
          <a:avLst>
            <a:gd name="adj" fmla="val 10000"/>
          </a:avLst>
        </a:prstGeom>
        <a:solidFill>
          <a:srgbClr val="FFC000"/>
        </a:solidFill>
        <a:ln>
          <a:noFill/>
        </a:ln>
        <a:effectLst/>
      </dsp:spPr>
      <dsp:style>
        <a:lnRef idx="0">
          <a:scrgbClr r="0" g="0" b="0"/>
        </a:lnRef>
        <a:fillRef idx="1">
          <a:scrgbClr r="0" g="0" b="0"/>
        </a:fillRef>
        <a:effectRef idx="0">
          <a:scrgbClr r="0" g="0" b="0"/>
        </a:effectRef>
        <a:fontRef idx="minor"/>
      </dsp:style>
    </dsp:sp>
    <dsp:sp modelId="{68C1B1D1-5A34-4D3E-A710-7684F604D667}">
      <dsp:nvSpPr>
        <dsp:cNvPr id="0" name=""/>
        <dsp:cNvSpPr/>
      </dsp:nvSpPr>
      <dsp:spPr>
        <a:xfrm>
          <a:off x="262544" y="1282214"/>
          <a:ext cx="477354" cy="4773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69173C-5477-4C6A-B6BD-FD4F568FD46B}">
      <dsp:nvSpPr>
        <dsp:cNvPr id="0" name=""/>
        <dsp:cNvSpPr/>
      </dsp:nvSpPr>
      <dsp:spPr>
        <a:xfrm>
          <a:off x="1002444" y="1086933"/>
          <a:ext cx="5778844" cy="867917"/>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91855" tIns="91855" rIns="91855" bIns="91855"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00467A"/>
              </a:solidFill>
            </a:rPr>
            <a:t>For what signature project(s) or event(s) is your club known in the community</a:t>
          </a:r>
        </a:p>
      </dsp:txBody>
      <dsp:txXfrm>
        <a:off x="1002444" y="1086933"/>
        <a:ext cx="5778844" cy="867917"/>
      </dsp:txXfrm>
    </dsp:sp>
    <dsp:sp modelId="{C9BBA085-77B6-4466-A7AC-79D7068DC019}">
      <dsp:nvSpPr>
        <dsp:cNvPr id="0" name=""/>
        <dsp:cNvSpPr/>
      </dsp:nvSpPr>
      <dsp:spPr>
        <a:xfrm>
          <a:off x="0" y="2171829"/>
          <a:ext cx="6781289" cy="86791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8C92EA-A82E-4F86-BACD-52683093D24E}">
      <dsp:nvSpPr>
        <dsp:cNvPr id="0" name=""/>
        <dsp:cNvSpPr/>
      </dsp:nvSpPr>
      <dsp:spPr>
        <a:xfrm>
          <a:off x="262544" y="2367110"/>
          <a:ext cx="477354" cy="4773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5649C1-CCD1-4482-BB99-BDDCA1FD1015}">
      <dsp:nvSpPr>
        <dsp:cNvPr id="0" name=""/>
        <dsp:cNvSpPr/>
      </dsp:nvSpPr>
      <dsp:spPr>
        <a:xfrm>
          <a:off x="1002444" y="2171829"/>
          <a:ext cx="5778844" cy="867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855" tIns="91855" rIns="91855" bIns="91855"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00467A"/>
              </a:solidFill>
            </a:rPr>
            <a:t>Describe your club – 3 positive adjectives</a:t>
          </a:r>
        </a:p>
      </dsp:txBody>
      <dsp:txXfrm>
        <a:off x="1002444" y="2171829"/>
        <a:ext cx="5778844" cy="867917"/>
      </dsp:txXfrm>
    </dsp:sp>
    <dsp:sp modelId="{96BD8C38-94D9-4D9F-BC0E-662A0AB7F40D}">
      <dsp:nvSpPr>
        <dsp:cNvPr id="0" name=""/>
        <dsp:cNvSpPr/>
      </dsp:nvSpPr>
      <dsp:spPr>
        <a:xfrm>
          <a:off x="0" y="3256725"/>
          <a:ext cx="6781289" cy="867917"/>
        </a:xfrm>
        <a:prstGeom prst="roundRect">
          <a:avLst>
            <a:gd name="adj" fmla="val 10000"/>
          </a:avLst>
        </a:prstGeom>
        <a:solidFill>
          <a:srgbClr val="FFC000"/>
        </a:solidFill>
        <a:ln>
          <a:noFill/>
        </a:ln>
        <a:effectLst/>
      </dsp:spPr>
      <dsp:style>
        <a:lnRef idx="0">
          <a:scrgbClr r="0" g="0" b="0"/>
        </a:lnRef>
        <a:fillRef idx="1">
          <a:scrgbClr r="0" g="0" b="0"/>
        </a:fillRef>
        <a:effectRef idx="0">
          <a:scrgbClr r="0" g="0" b="0"/>
        </a:effectRef>
        <a:fontRef idx="minor"/>
      </dsp:style>
    </dsp:sp>
    <dsp:sp modelId="{4FB3C609-C85A-4EA1-A162-86ACCA2F7DD3}">
      <dsp:nvSpPr>
        <dsp:cNvPr id="0" name=""/>
        <dsp:cNvSpPr/>
      </dsp:nvSpPr>
      <dsp:spPr>
        <a:xfrm>
          <a:off x="262544" y="3452006"/>
          <a:ext cx="477354" cy="4773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7318D5-07FA-4023-95A2-A6D29EE143C5}">
      <dsp:nvSpPr>
        <dsp:cNvPr id="0" name=""/>
        <dsp:cNvSpPr/>
      </dsp:nvSpPr>
      <dsp:spPr>
        <a:xfrm>
          <a:off x="1002444" y="3256725"/>
          <a:ext cx="5778844" cy="867917"/>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91855" tIns="91855" rIns="91855" bIns="91855"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00467A"/>
              </a:solidFill>
            </a:rPr>
            <a:t>Why join this club?</a:t>
          </a:r>
        </a:p>
      </dsp:txBody>
      <dsp:txXfrm>
        <a:off x="1002444" y="3256725"/>
        <a:ext cx="5778844" cy="867917"/>
      </dsp:txXfrm>
    </dsp:sp>
    <dsp:sp modelId="{195A465E-A6F4-49F2-84D9-5790DD607012}">
      <dsp:nvSpPr>
        <dsp:cNvPr id="0" name=""/>
        <dsp:cNvSpPr/>
      </dsp:nvSpPr>
      <dsp:spPr>
        <a:xfrm>
          <a:off x="0" y="4341621"/>
          <a:ext cx="6781289" cy="867917"/>
        </a:xfrm>
        <a:prstGeom prst="roundRect">
          <a:avLst>
            <a:gd name="adj" fmla="val 10000"/>
          </a:avLst>
        </a:prstGeom>
        <a:solidFill>
          <a:srgbClr val="FFC000"/>
        </a:solidFill>
        <a:ln>
          <a:noFill/>
        </a:ln>
        <a:effectLst/>
      </dsp:spPr>
      <dsp:style>
        <a:lnRef idx="0">
          <a:scrgbClr r="0" g="0" b="0"/>
        </a:lnRef>
        <a:fillRef idx="1">
          <a:scrgbClr r="0" g="0" b="0"/>
        </a:fillRef>
        <a:effectRef idx="0">
          <a:scrgbClr r="0" g="0" b="0"/>
        </a:effectRef>
        <a:fontRef idx="minor"/>
      </dsp:style>
    </dsp:sp>
    <dsp:sp modelId="{5EF55A61-FB6B-4F3E-80EB-689FD5EE516A}">
      <dsp:nvSpPr>
        <dsp:cNvPr id="0" name=""/>
        <dsp:cNvSpPr/>
      </dsp:nvSpPr>
      <dsp:spPr>
        <a:xfrm>
          <a:off x="262544" y="4536903"/>
          <a:ext cx="477354" cy="4773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378748-9940-46F0-BFF7-63C9A510DEE5}">
      <dsp:nvSpPr>
        <dsp:cNvPr id="0" name=""/>
        <dsp:cNvSpPr/>
      </dsp:nvSpPr>
      <dsp:spPr>
        <a:xfrm>
          <a:off x="1002444" y="4341621"/>
          <a:ext cx="5778844" cy="867917"/>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91855" tIns="91855" rIns="91855" bIns="91855"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00467A"/>
              </a:solidFill>
            </a:rPr>
            <a:t>Who should join this club?</a:t>
          </a:r>
        </a:p>
      </dsp:txBody>
      <dsp:txXfrm>
        <a:off x="1002444" y="4341621"/>
        <a:ext cx="5778844" cy="867917"/>
      </dsp:txXfrm>
    </dsp:sp>
    <dsp:sp modelId="{FA59B191-F2B0-4D0D-9178-8875280FD3EA}">
      <dsp:nvSpPr>
        <dsp:cNvPr id="0" name=""/>
        <dsp:cNvSpPr/>
      </dsp:nvSpPr>
      <dsp:spPr>
        <a:xfrm>
          <a:off x="0" y="5426518"/>
          <a:ext cx="6781289" cy="867917"/>
        </a:xfrm>
        <a:prstGeom prst="roundRect">
          <a:avLst>
            <a:gd name="adj" fmla="val 10000"/>
          </a:avLst>
        </a:prstGeom>
        <a:solidFill>
          <a:srgbClr val="FFC000"/>
        </a:solidFill>
        <a:ln>
          <a:noFill/>
        </a:ln>
        <a:effectLst/>
      </dsp:spPr>
      <dsp:style>
        <a:lnRef idx="0">
          <a:scrgbClr r="0" g="0" b="0"/>
        </a:lnRef>
        <a:fillRef idx="1">
          <a:scrgbClr r="0" g="0" b="0"/>
        </a:fillRef>
        <a:effectRef idx="0">
          <a:scrgbClr r="0" g="0" b="0"/>
        </a:effectRef>
        <a:fontRef idx="minor"/>
      </dsp:style>
    </dsp:sp>
    <dsp:sp modelId="{CFA57FE8-A0A2-4A9A-BCA5-402ACB3BDF12}">
      <dsp:nvSpPr>
        <dsp:cNvPr id="0" name=""/>
        <dsp:cNvSpPr/>
      </dsp:nvSpPr>
      <dsp:spPr>
        <a:xfrm>
          <a:off x="262544" y="5621799"/>
          <a:ext cx="477354" cy="47735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4BBA76-7598-4853-82F8-5FF6AF42EA9D}">
      <dsp:nvSpPr>
        <dsp:cNvPr id="0" name=""/>
        <dsp:cNvSpPr/>
      </dsp:nvSpPr>
      <dsp:spPr>
        <a:xfrm>
          <a:off x="1002444" y="5426518"/>
          <a:ext cx="5778844" cy="867917"/>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91855" tIns="91855" rIns="91855" bIns="91855"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00467A"/>
              </a:solidFill>
            </a:rPr>
            <a:t>How will you attract these folks?</a:t>
          </a:r>
        </a:p>
      </dsp:txBody>
      <dsp:txXfrm>
        <a:off x="1002444" y="5426518"/>
        <a:ext cx="5778844" cy="867917"/>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735DB7-9E4D-4D7D-9C4E-E20C135E8162}" type="datetimeFigureOut">
              <a:rPr lang="en-US" smtClean="0"/>
              <a:t>3/21/2021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97127-1E13-4AA5-AC18-6841A99A8065}" type="slidenum">
              <a:rPr lang="en-US" smtClean="0"/>
              <a:t>‹#›</a:t>
            </a:fld>
            <a:endParaRPr lang="en-US" dirty="0"/>
          </a:p>
        </p:txBody>
      </p:sp>
    </p:spTree>
    <p:extLst>
      <p:ext uri="{BB962C8B-B14F-4D97-AF65-F5344CB8AC3E}">
        <p14:creationId xmlns:p14="http://schemas.microsoft.com/office/powerpoint/2010/main" val="3835574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my.rotary.org/en/club-flexibilit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rotary.org/en/about-rotary/membership"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rotary.org/"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49263"/>
            <a:ext cx="5486400" cy="3086100"/>
          </a:xfrm>
        </p:spPr>
      </p:sp>
      <p:sp>
        <p:nvSpPr>
          <p:cNvPr id="3" name="Notes Placeholder 2"/>
          <p:cNvSpPr>
            <a:spLocks noGrp="1"/>
          </p:cNvSpPr>
          <p:nvPr>
            <p:ph type="body" idx="1"/>
          </p:nvPr>
        </p:nvSpPr>
        <p:spPr>
          <a:xfrm>
            <a:off x="685800" y="3972533"/>
            <a:ext cx="5486400" cy="2554728"/>
          </a:xfrm>
        </p:spPr>
        <p:txBody>
          <a:bodyPr/>
          <a:lstStyle/>
          <a:p>
            <a:r>
              <a:rPr lang="en-US" sz="1600" dirty="0"/>
              <a:t>Begin the session:</a:t>
            </a:r>
          </a:p>
          <a:p>
            <a:pPr marL="228600" indent="-228600">
              <a:buAutoNum type="arabicPeriod"/>
            </a:pPr>
            <a:r>
              <a:rPr lang="en-US" sz="1600" dirty="0"/>
              <a:t>Introduce self</a:t>
            </a:r>
          </a:p>
          <a:p>
            <a:pPr marL="228600" indent="-228600">
              <a:buAutoNum type="arabicPeriod"/>
            </a:pPr>
            <a:r>
              <a:rPr lang="en-US" sz="1600" dirty="0"/>
              <a:t>Describe format for the session</a:t>
            </a:r>
          </a:p>
          <a:p>
            <a:r>
              <a:rPr lang="en-US" sz="1600" dirty="0"/>
              <a:t>         - Describe use of CHAT, Hand Raising, Breakouts, Polls,</a:t>
            </a:r>
          </a:p>
          <a:p>
            <a:r>
              <a:rPr lang="en-US" sz="1600" dirty="0"/>
              <a:t>            Annotation Tools, and use of Webcam</a:t>
            </a:r>
          </a:p>
          <a:p>
            <a:endParaRPr lang="en-US" sz="1600" dirty="0"/>
          </a:p>
          <a:p>
            <a:endParaRPr lang="en-US" sz="1600" dirty="0"/>
          </a:p>
          <a:p>
            <a:r>
              <a:rPr lang="en-US" sz="1600" b="1" dirty="0"/>
              <a:t>NOTE: Contact Part 2 participants prior to the event and assign them Club Profile AM-2</a:t>
            </a:r>
          </a:p>
          <a:p>
            <a:pPr marL="742950" lvl="1" indent="-285750">
              <a:buFontTx/>
              <a:buChar char="-"/>
            </a:pPr>
            <a:endParaRPr lang="en-US" sz="1600" dirty="0"/>
          </a:p>
          <a:p>
            <a:pPr marL="742950" lvl="1" indent="-285750">
              <a:buFontTx/>
              <a:buChar char="-"/>
            </a:pPr>
            <a:endParaRPr lang="en-US" sz="1600" dirty="0"/>
          </a:p>
          <a:p>
            <a:pPr marL="742950" lvl="1" indent="-285750">
              <a:buFontTx/>
              <a:buChar char="-"/>
            </a:pPr>
            <a:endParaRPr lang="en-US" sz="1600" dirty="0"/>
          </a:p>
          <a:p>
            <a:pPr lvl="1"/>
            <a:endParaRPr lang="en-US" sz="1600" dirty="0"/>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1</a:t>
            </a:fld>
            <a:endParaRPr lang="en-US" dirty="0"/>
          </a:p>
        </p:txBody>
      </p:sp>
    </p:spTree>
    <p:extLst>
      <p:ext uri="{BB962C8B-B14F-4D97-AF65-F5344CB8AC3E}">
        <p14:creationId xmlns:p14="http://schemas.microsoft.com/office/powerpoint/2010/main" val="1225679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47663"/>
            <a:ext cx="5486400" cy="3086100"/>
          </a:xfrm>
        </p:spPr>
      </p:sp>
      <p:sp>
        <p:nvSpPr>
          <p:cNvPr id="3" name="Notes Placeholder 2"/>
          <p:cNvSpPr>
            <a:spLocks noGrp="1"/>
          </p:cNvSpPr>
          <p:nvPr>
            <p:ph type="body" idx="1"/>
          </p:nvPr>
        </p:nvSpPr>
        <p:spPr>
          <a:xfrm>
            <a:off x="611256" y="3770126"/>
            <a:ext cx="5635487" cy="3829049"/>
          </a:xfrm>
        </p:spPr>
        <p:txBody>
          <a:bodyPr/>
          <a:lstStyle/>
          <a:p>
            <a:pPr marL="228600" indent="-228600">
              <a:buAutoNum type="arabicPeriod"/>
            </a:pPr>
            <a:r>
              <a:rPr lang="en-US" sz="1600" dirty="0"/>
              <a:t>Talk about Membership Efforts by presenting relevant, practical information about fixing and selling your club so that it will grow and flourish. </a:t>
            </a:r>
          </a:p>
          <a:p>
            <a:pPr lvl="1"/>
            <a:endParaRPr lang="en-US" sz="800" b="1" dirty="0"/>
          </a:p>
          <a:p>
            <a:pPr lvl="1"/>
            <a:r>
              <a:rPr lang="en-US" sz="1600" b="1" dirty="0"/>
              <a:t>Once changes are implemented that are designed to increase the attractiveness of a Rotary club. It is time to sell the benefits of Rotary membership. </a:t>
            </a:r>
          </a:p>
          <a:p>
            <a:pPr lvl="1"/>
            <a:r>
              <a:rPr lang="en-US" sz="1600" b="1" dirty="0"/>
              <a:t>Turn to the page 2 of the Attracting Membership Handout previously shared. In particular the bullet points that encourage embracing Rotary’s Core Values.</a:t>
            </a:r>
          </a:p>
          <a:p>
            <a:pPr lvl="1"/>
            <a:endParaRPr lang="en-US" sz="800" b="1" dirty="0"/>
          </a:p>
          <a:p>
            <a:pPr lvl="1"/>
            <a:r>
              <a:rPr lang="en-US" sz="1600" b="1" dirty="0"/>
              <a:t>Let’s hear your thoughts about Attracting Members</a:t>
            </a:r>
          </a:p>
          <a:p>
            <a:pPr lvl="1"/>
            <a:r>
              <a:rPr lang="en-US" sz="800" b="1" dirty="0"/>
              <a:t> </a:t>
            </a:r>
          </a:p>
          <a:p>
            <a:pPr marL="228600" indent="-228600">
              <a:buAutoNum type="arabicPeriod"/>
            </a:pPr>
            <a:r>
              <a:rPr lang="en-US" sz="1600" dirty="0"/>
              <a:t>Encourage feedback and open discussion. Refer the group to the Insert AM-1 “Good to Know for Attracting Members” page 43, Participant Manual</a:t>
            </a:r>
          </a:p>
        </p:txBody>
      </p:sp>
      <p:sp>
        <p:nvSpPr>
          <p:cNvPr id="4" name="Slide Number Placeholder 3"/>
          <p:cNvSpPr>
            <a:spLocks noGrp="1"/>
          </p:cNvSpPr>
          <p:nvPr>
            <p:ph type="sldNum" sz="quarter" idx="5"/>
          </p:nvPr>
        </p:nvSpPr>
        <p:spPr/>
        <p:txBody>
          <a:bodyPr/>
          <a:lstStyle/>
          <a:p>
            <a:fld id="{30297127-1E13-4AA5-AC18-6841A99A8065}" type="slidenum">
              <a:rPr lang="en-US" smtClean="0"/>
              <a:t>10</a:t>
            </a:fld>
            <a:endParaRPr lang="en-US" dirty="0"/>
          </a:p>
        </p:txBody>
      </p:sp>
    </p:spTree>
    <p:extLst>
      <p:ext uri="{BB962C8B-B14F-4D97-AF65-F5344CB8AC3E}">
        <p14:creationId xmlns:p14="http://schemas.microsoft.com/office/powerpoint/2010/main" val="2970060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600" dirty="0"/>
              <a:t>Continue the discussion by reporting on the recent changes to membership guidelines.</a:t>
            </a:r>
          </a:p>
          <a:p>
            <a:pPr marL="228600" indent="-228600">
              <a:buAutoNum type="arabicPeriod"/>
            </a:pPr>
            <a:r>
              <a:rPr lang="en-US" sz="1600" dirty="0"/>
              <a:t>Point out the changes accepted by the Council on Legislation in 2016</a:t>
            </a:r>
          </a:p>
          <a:p>
            <a:pPr marL="228600" indent="-228600">
              <a:buAutoNum type="arabicPeriod"/>
            </a:pPr>
            <a:r>
              <a:rPr lang="en-US" sz="1600" dirty="0"/>
              <a:t>Rotary clubs are different from each other because of different make up of people, communities, ages and missions</a:t>
            </a:r>
          </a:p>
          <a:p>
            <a:pPr marL="228600" indent="-228600">
              <a:buAutoNum type="arabicPeriod"/>
            </a:pPr>
            <a:r>
              <a:rPr lang="en-US" sz="1600" dirty="0"/>
              <a:t>Talk about the new more flexible rules for Rotary clubs that allow more diversity and different features, so variations are increasing in what clubs look like</a:t>
            </a:r>
          </a:p>
          <a:p>
            <a:pPr marL="228600" indent="-228600">
              <a:buAutoNum type="arabicPeriod"/>
            </a:pPr>
            <a:r>
              <a:rPr lang="en-US" sz="1600" dirty="0"/>
              <a:t>Many different forms of clubs are now emerging across the US and around the world</a:t>
            </a:r>
          </a:p>
          <a:p>
            <a:pPr marL="228600" indent="-228600">
              <a:buAutoNum type="arabicPeriod"/>
            </a:pPr>
            <a:r>
              <a:rPr lang="en-US" sz="1600" dirty="0"/>
              <a:t>Refer participants to resources available on: </a:t>
            </a:r>
            <a:r>
              <a:rPr lang="en-US" sz="1600" dirty="0">
                <a:hlinkClick r:id="rId3"/>
              </a:rPr>
              <a:t>https://my.rotary.org/en/club-flexibility</a:t>
            </a:r>
            <a:r>
              <a:rPr lang="en-US" sz="1600" dirty="0"/>
              <a:t> </a:t>
            </a:r>
          </a:p>
        </p:txBody>
      </p:sp>
      <p:sp>
        <p:nvSpPr>
          <p:cNvPr id="4" name="Slide Number Placeholder 3"/>
          <p:cNvSpPr>
            <a:spLocks noGrp="1"/>
          </p:cNvSpPr>
          <p:nvPr>
            <p:ph type="sldNum" sz="quarter" idx="5"/>
          </p:nvPr>
        </p:nvSpPr>
        <p:spPr/>
        <p:txBody>
          <a:bodyPr/>
          <a:lstStyle/>
          <a:p>
            <a:fld id="{30297127-1E13-4AA5-AC18-6841A99A8065}" type="slidenum">
              <a:rPr lang="en-US" smtClean="0"/>
              <a:t>11</a:t>
            </a:fld>
            <a:endParaRPr lang="en-US" dirty="0"/>
          </a:p>
        </p:txBody>
      </p:sp>
    </p:spTree>
    <p:extLst>
      <p:ext uri="{BB962C8B-B14F-4D97-AF65-F5344CB8AC3E}">
        <p14:creationId xmlns:p14="http://schemas.microsoft.com/office/powerpoint/2010/main" val="3287612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600" dirty="0"/>
              <a:t>Invite participants to explore creating a Membership Committee in their club</a:t>
            </a:r>
          </a:p>
          <a:p>
            <a:pPr marL="228600" indent="-228600">
              <a:buAutoNum type="arabicPeriod"/>
            </a:pPr>
            <a:r>
              <a:rPr lang="en-US" sz="1600" dirty="0"/>
              <a:t>Refer to Insert AM-4: Club Membership Committee, page 45 Participant Manual</a:t>
            </a:r>
          </a:p>
          <a:p>
            <a:pPr marL="228600" indent="-228600">
              <a:buAutoNum type="arabicPeriod"/>
            </a:pPr>
            <a:r>
              <a:rPr lang="en-US" sz="1600" dirty="0"/>
              <a:t>Point out that Rotary has many resources and ideas to help clubs grow membership.</a:t>
            </a:r>
          </a:p>
          <a:p>
            <a:pPr lvl="1"/>
            <a:r>
              <a:rPr lang="en-US" sz="1600" dirty="0">
                <a:hlinkClick r:id="rId3"/>
              </a:rPr>
              <a:t>https://www.rotary.org/en/about-rotary/membership</a:t>
            </a:r>
            <a:endParaRPr lang="en-US" sz="1600" dirty="0"/>
          </a:p>
          <a:p>
            <a:pPr lvl="1"/>
            <a:r>
              <a:rPr lang="en-US" sz="1600" dirty="0"/>
              <a:t>801_membership_assessment_tools_en.pdf (</a:t>
            </a:r>
            <a:r>
              <a:rPr lang="en-US" sz="1600" dirty="0">
                <a:hlinkClick r:id="rId4"/>
              </a:rPr>
              <a:t>www.rotary.org</a:t>
            </a:r>
            <a:r>
              <a:rPr lang="en-US" sz="1600" dirty="0"/>
              <a:t> )</a:t>
            </a:r>
          </a:p>
          <a:p>
            <a:pPr lvl="1"/>
            <a:r>
              <a:rPr lang="en-US" sz="1600" dirty="0"/>
              <a:t>417_strengthening_your_membership_en.pdf (</a:t>
            </a:r>
            <a:r>
              <a:rPr lang="en-US" sz="1600" dirty="0">
                <a:hlinkClick r:id="rId4"/>
              </a:rPr>
              <a:t>www.rotary.org</a:t>
            </a:r>
            <a:r>
              <a:rPr lang="en-US" sz="1600" dirty="0"/>
              <a:t> )</a:t>
            </a:r>
          </a:p>
        </p:txBody>
      </p:sp>
      <p:sp>
        <p:nvSpPr>
          <p:cNvPr id="4" name="Slide Number Placeholder 3"/>
          <p:cNvSpPr>
            <a:spLocks noGrp="1"/>
          </p:cNvSpPr>
          <p:nvPr>
            <p:ph type="sldNum" sz="quarter" idx="5"/>
          </p:nvPr>
        </p:nvSpPr>
        <p:spPr/>
        <p:txBody>
          <a:bodyPr/>
          <a:lstStyle/>
          <a:p>
            <a:fld id="{30297127-1E13-4AA5-AC18-6841A99A8065}" type="slidenum">
              <a:rPr lang="en-US" smtClean="0"/>
              <a:t>12</a:t>
            </a:fld>
            <a:endParaRPr lang="en-US" dirty="0"/>
          </a:p>
        </p:txBody>
      </p:sp>
    </p:spTree>
    <p:extLst>
      <p:ext uri="{BB962C8B-B14F-4D97-AF65-F5344CB8AC3E}">
        <p14:creationId xmlns:p14="http://schemas.microsoft.com/office/powerpoint/2010/main" val="2424541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800" dirty="0"/>
              <a:t>Conclude with the challenge to follow-up with home club:</a:t>
            </a:r>
          </a:p>
          <a:p>
            <a:pPr lvl="1"/>
            <a:r>
              <a:rPr lang="en-US" sz="1800" b="1" dirty="0"/>
              <a:t>Let’s  RAPID SHARE – Name three things that you will take back to your club on how to attract new members.”</a:t>
            </a:r>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13</a:t>
            </a:fld>
            <a:endParaRPr lang="en-US" dirty="0"/>
          </a:p>
        </p:txBody>
      </p:sp>
    </p:spTree>
    <p:extLst>
      <p:ext uri="{BB962C8B-B14F-4D97-AF65-F5344CB8AC3E}">
        <p14:creationId xmlns:p14="http://schemas.microsoft.com/office/powerpoint/2010/main" val="2760700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61963"/>
            <a:ext cx="5486400" cy="3086100"/>
          </a:xfrm>
        </p:spPr>
      </p:sp>
      <p:sp>
        <p:nvSpPr>
          <p:cNvPr id="3" name="Notes Placeholder 2"/>
          <p:cNvSpPr>
            <a:spLocks noGrp="1"/>
          </p:cNvSpPr>
          <p:nvPr>
            <p:ph type="body" idx="1"/>
          </p:nvPr>
        </p:nvSpPr>
        <p:spPr>
          <a:xfrm>
            <a:off x="685800" y="3828548"/>
            <a:ext cx="5486400" cy="2986856"/>
          </a:xfrm>
        </p:spPr>
        <p:txBody>
          <a:bodyPr/>
          <a:lstStyle/>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Review Session Goals, where this course fits into the Membership curriculum of RLI</a:t>
            </a:r>
          </a:p>
          <a:p>
            <a:pPr marL="342900" marR="0" lvl="0" indent="-342900">
              <a:lnSpc>
                <a:spcPct val="107000"/>
              </a:lnSpc>
              <a:spcBef>
                <a:spcPts val="0"/>
              </a:spcBef>
              <a:spcAft>
                <a:spcPts val="80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Point out where to find referenced materials</a:t>
            </a:r>
          </a:p>
          <a:p>
            <a:pPr marL="342900" marR="0" lvl="0" indent="-342900">
              <a:lnSpc>
                <a:spcPct val="107000"/>
              </a:lnSpc>
              <a:spcBef>
                <a:spcPts val="0"/>
              </a:spcBef>
              <a:spcAft>
                <a:spcPts val="80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Refer to Insert: AM-1 “Good to Know for Attracting Members”</a:t>
            </a:r>
          </a:p>
          <a:p>
            <a:pPr marL="342900" marR="0" lvl="0" indent="-342900">
              <a:lnSpc>
                <a:spcPct val="107000"/>
              </a:lnSpc>
              <a:spcBef>
                <a:spcPts val="0"/>
              </a:spcBef>
              <a:spcAft>
                <a:spcPts val="800"/>
              </a:spcAft>
              <a:buFont typeface="+mj-lt"/>
              <a:buAutoNum type="arabicPeriod"/>
            </a:pPr>
            <a:r>
              <a:rPr lang="en-US" sz="1600" dirty="0">
                <a:latin typeface="Calibri" panose="020F0502020204030204" pitchFamily="34" charset="0"/>
                <a:ea typeface="Calibri" panose="020F0502020204030204" pitchFamily="34" charset="0"/>
                <a:cs typeface="Times New Roman" panose="02020603050405020304" pitchFamily="18" charset="0"/>
              </a:rPr>
              <a:t>Remind participants that they were assigned to complete the Club Profile AM-2. This will be used later in the session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2</a:t>
            </a:fld>
            <a:endParaRPr lang="en-US" dirty="0"/>
          </a:p>
        </p:txBody>
      </p:sp>
    </p:spTree>
    <p:extLst>
      <p:ext uri="{BB962C8B-B14F-4D97-AF65-F5344CB8AC3E}">
        <p14:creationId xmlns:p14="http://schemas.microsoft.com/office/powerpoint/2010/main" val="421395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904439"/>
            <a:ext cx="5486400" cy="3600450"/>
          </a:xfrm>
        </p:spPr>
        <p:txBody>
          <a:bodyPr/>
          <a:lstStyle/>
          <a:p>
            <a:pPr marL="228600" indent="-228600">
              <a:buAutoNum type="arabicPeriod"/>
            </a:pPr>
            <a:r>
              <a:rPr lang="en-US" sz="1600" dirty="0"/>
              <a:t>Share quote on screen and point our that this is from a past RI President regarding MEMBERSHIP and can be found in the participant manual.</a:t>
            </a:r>
          </a:p>
          <a:p>
            <a:pPr marL="742950" lvl="1" indent="-285750">
              <a:buFont typeface="Arial" panose="020B0604020202020204" pitchFamily="34" charset="0"/>
              <a:buChar char="•"/>
            </a:pPr>
            <a:r>
              <a:rPr lang="en-US" sz="1600" b="1" dirty="0"/>
              <a:t>In a word or phrase what comes to mind when you read the quote on the screen. </a:t>
            </a:r>
          </a:p>
          <a:p>
            <a:pPr marL="742950" lvl="1" indent="-285750">
              <a:buFont typeface="Arial" panose="020B0604020202020204" pitchFamily="34" charset="0"/>
              <a:buChar char="•"/>
            </a:pPr>
            <a:r>
              <a:rPr lang="en-US" sz="1600" b="1" dirty="0"/>
              <a:t>Do you agree/disagree? Why? </a:t>
            </a:r>
          </a:p>
          <a:p>
            <a:pPr marL="742950" lvl="1" indent="-285750">
              <a:buFont typeface="Arial" panose="020B0604020202020204" pitchFamily="34" charset="0"/>
              <a:buChar char="•"/>
            </a:pPr>
            <a:r>
              <a:rPr lang="en-US" sz="1600" b="1" dirty="0"/>
              <a:t>What is meant by knife-and-fork club? </a:t>
            </a:r>
          </a:p>
          <a:p>
            <a:pPr marL="742950" lvl="1" indent="-285750">
              <a:buFont typeface="Arial" panose="020B0604020202020204" pitchFamily="34" charset="0"/>
              <a:buChar char="•"/>
            </a:pPr>
            <a:r>
              <a:rPr lang="en-US" sz="1600" b="1" dirty="0"/>
              <a:t>Unmute or raise your VIRTUAL HAND and offer your thoughts</a:t>
            </a:r>
          </a:p>
          <a:p>
            <a:pPr marL="228600" indent="-228600">
              <a:buAutoNum type="arabicPeriod"/>
            </a:pPr>
            <a:r>
              <a:rPr lang="en-US" sz="1600" dirty="0"/>
              <a:t>Take three or four examples*</a:t>
            </a:r>
          </a:p>
          <a:p>
            <a:endParaRPr lang="en-US" sz="1600" dirty="0"/>
          </a:p>
          <a:p>
            <a:endParaRPr lang="en-US" sz="1600" dirty="0"/>
          </a:p>
          <a:p>
            <a:r>
              <a:rPr lang="en-US" sz="1600" i="1" dirty="0"/>
              <a:t>*Limit the number of examples you take to control time spent</a:t>
            </a:r>
          </a:p>
        </p:txBody>
      </p:sp>
      <p:sp>
        <p:nvSpPr>
          <p:cNvPr id="4" name="Slide Number Placeholder 3"/>
          <p:cNvSpPr>
            <a:spLocks noGrp="1"/>
          </p:cNvSpPr>
          <p:nvPr>
            <p:ph type="sldNum" sz="quarter" idx="5"/>
          </p:nvPr>
        </p:nvSpPr>
        <p:spPr/>
        <p:txBody>
          <a:bodyPr/>
          <a:lstStyle/>
          <a:p>
            <a:fld id="{30297127-1E13-4AA5-AC18-6841A99A8065}" type="slidenum">
              <a:rPr lang="en-US" smtClean="0"/>
              <a:t>3</a:t>
            </a:fld>
            <a:endParaRPr lang="en-US" dirty="0"/>
          </a:p>
        </p:txBody>
      </p:sp>
    </p:spTree>
    <p:extLst>
      <p:ext uri="{BB962C8B-B14F-4D97-AF65-F5344CB8AC3E}">
        <p14:creationId xmlns:p14="http://schemas.microsoft.com/office/powerpoint/2010/main" val="3822725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39738"/>
            <a:ext cx="5486400" cy="3086100"/>
          </a:xfrm>
        </p:spPr>
      </p:sp>
      <p:sp>
        <p:nvSpPr>
          <p:cNvPr id="3" name="Notes Placeholder 2"/>
          <p:cNvSpPr>
            <a:spLocks noGrp="1"/>
          </p:cNvSpPr>
          <p:nvPr>
            <p:ph type="body" idx="1"/>
          </p:nvPr>
        </p:nvSpPr>
        <p:spPr>
          <a:xfrm>
            <a:off x="446776" y="3809693"/>
            <a:ext cx="5964448" cy="4803356"/>
          </a:xfrm>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600" dirty="0"/>
              <a:t>Present the questions on the screen.</a:t>
            </a:r>
          </a:p>
          <a:p>
            <a:pPr marL="742950" lvl="1" indent="-285750">
              <a:buFont typeface="Arial" panose="020B0604020202020204" pitchFamily="34" charset="0"/>
              <a:buChar char="•"/>
              <a:defRPr/>
            </a:pPr>
            <a:r>
              <a:rPr lang="en-US" sz="1600" b="1" dirty="0"/>
              <a:t>Every Rotary club seeks new members to keep the club grow and thrive. 	</a:t>
            </a:r>
          </a:p>
          <a:p>
            <a:pPr lvl="1">
              <a:defRPr/>
            </a:pPr>
            <a:r>
              <a:rPr lang="en-US" sz="800" b="1" dirty="0"/>
              <a:t>	</a:t>
            </a:r>
          </a:p>
          <a:p>
            <a:pPr marL="742950" lvl="1" indent="-285750">
              <a:buFont typeface="Arial" panose="020B0604020202020204" pitchFamily="34" charset="0"/>
              <a:buChar char="•"/>
              <a:defRPr/>
            </a:pPr>
            <a:r>
              <a:rPr lang="en-US" sz="1600" b="1" dirty="0"/>
              <a:t>What makes a club attractive to folks in your community?</a:t>
            </a:r>
          </a:p>
          <a:p>
            <a:pPr marL="742950" lvl="1" indent="-285750">
              <a:buFont typeface="Arial" panose="020B0604020202020204" pitchFamily="34" charset="0"/>
              <a:buChar char="•"/>
              <a:defRPr/>
            </a:pPr>
            <a:r>
              <a:rPr lang="en-US" sz="1600" b="1" dirty="0"/>
              <a:t>How do we then “sell” our club to potential members?</a:t>
            </a:r>
          </a:p>
          <a:p>
            <a:pPr lvl="1">
              <a:defRPr/>
            </a:pPr>
            <a:endParaRPr lang="en-US" sz="160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600" dirty="0"/>
              <a:t>Take two or three examples.</a:t>
            </a:r>
          </a:p>
          <a:p>
            <a:pPr lvl="1">
              <a:defRPr/>
            </a:pPr>
            <a:r>
              <a:rPr lang="en-US" sz="1600" b="1" dirty="0"/>
              <a:t>Everyone in this session represents different clubs, districts and communities. We all bring the best of our clubs to the table along with the challenges we face. RLI is a place where we can share with other ROTARIANS the best of who we are and come away with possible solutions to our issues by sharing stories with each other.</a:t>
            </a:r>
          </a:p>
          <a:p>
            <a:pPr lvl="1">
              <a:defRPr/>
            </a:pPr>
            <a:endParaRPr lang="en-US" sz="800" b="1" dirty="0"/>
          </a:p>
          <a:p>
            <a:pPr lvl="1">
              <a:defRPr/>
            </a:pPr>
            <a:r>
              <a:rPr lang="en-US" sz="1600" b="1" dirty="0"/>
              <a:t>Let’s begin with determining where we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0518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0518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0518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0518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0518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0518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0518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0518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0518E"/>
              </a:solidFill>
            </a:endParaRPr>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4</a:t>
            </a:fld>
            <a:endParaRPr lang="en-US" dirty="0"/>
          </a:p>
        </p:txBody>
      </p:sp>
    </p:spTree>
    <p:extLst>
      <p:ext uri="{BB962C8B-B14F-4D97-AF65-F5344CB8AC3E}">
        <p14:creationId xmlns:p14="http://schemas.microsoft.com/office/powerpoint/2010/main" val="1188696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71513"/>
            <a:ext cx="5486400" cy="3086100"/>
          </a:xfrm>
        </p:spPr>
      </p:sp>
      <p:sp>
        <p:nvSpPr>
          <p:cNvPr id="3" name="Notes Placeholder 2"/>
          <p:cNvSpPr>
            <a:spLocks noGrp="1"/>
          </p:cNvSpPr>
          <p:nvPr>
            <p:ph type="body" idx="1"/>
          </p:nvPr>
        </p:nvSpPr>
        <p:spPr>
          <a:xfrm>
            <a:off x="685800" y="4079081"/>
            <a:ext cx="5486400" cy="4823379"/>
          </a:xfrm>
        </p:spPr>
        <p:txBody>
          <a:bodyPr/>
          <a:lstStyle/>
          <a:p>
            <a:pPr marL="228600" indent="-228600">
              <a:buAutoNum type="arabicPeriod"/>
            </a:pPr>
            <a:r>
              <a:rPr lang="en-US" sz="1600" dirty="0"/>
              <a:t>Set up the Poll by posing the question – What are the attributes of a growing, thriving club?</a:t>
            </a:r>
          </a:p>
          <a:p>
            <a:pPr lvl="1"/>
            <a:endParaRPr lang="en-US" sz="800" b="1" dirty="0"/>
          </a:p>
          <a:p>
            <a:pPr lvl="1"/>
            <a:r>
              <a:rPr lang="en-US" sz="1600" b="1" dirty="0"/>
              <a:t>Attracting people to support Rotary is no different than attracting them to support a business. Attributes to which every club should aspire are included in this POLL. Which of these attributes does your club exhibit?</a:t>
            </a:r>
          </a:p>
          <a:p>
            <a:pPr lvl="1"/>
            <a:endParaRPr lang="en-US" sz="800" dirty="0"/>
          </a:p>
          <a:p>
            <a:pPr marL="228600" indent="-228600">
              <a:buAutoNum type="arabicPeriod"/>
            </a:pPr>
            <a:r>
              <a:rPr lang="en-US" sz="1600" dirty="0"/>
              <a:t>Launch the poll – give three (3) minutes for folks to respond</a:t>
            </a:r>
          </a:p>
          <a:p>
            <a:pPr marL="228600" indent="-228600">
              <a:buAutoNum type="arabicPeriod"/>
            </a:pPr>
            <a:r>
              <a:rPr lang="en-US" sz="1600" dirty="0"/>
              <a:t>Share the results of the poll</a:t>
            </a:r>
          </a:p>
          <a:p>
            <a:pPr marL="228600" indent="-228600">
              <a:buAutoNum type="arabicPeriod"/>
            </a:pPr>
            <a:r>
              <a:rPr lang="en-US" sz="1600" dirty="0"/>
              <a:t>Encourage participants to talk about why these attributes are ones to which all clubs should aspire</a:t>
            </a:r>
          </a:p>
          <a:p>
            <a:pPr marL="228600" indent="-228600">
              <a:buAutoNum type="arabicPeriod"/>
            </a:pPr>
            <a:r>
              <a:rPr lang="en-US" sz="1600" dirty="0"/>
              <a:t>Ask for additional attributes that would be considered ‘best practices’</a:t>
            </a:r>
          </a:p>
          <a:p>
            <a:pPr marL="228600" indent="-228600">
              <a:buAutoNum type="arabicPeriod"/>
            </a:pPr>
            <a:r>
              <a:rPr lang="en-US" sz="1600" dirty="0"/>
              <a:t>Share Attracting Members Handout (available in Documents for Class section of My Event) </a:t>
            </a:r>
          </a:p>
          <a:p>
            <a:pPr marL="228600" indent="-228600">
              <a:buAutoNum type="arabicPeriod"/>
            </a:pPr>
            <a:r>
              <a:rPr lang="en-US" sz="1600" dirty="0"/>
              <a:t>Invite any additional thoughts regarding the attributes.</a:t>
            </a:r>
          </a:p>
          <a:p>
            <a:pPr lvl="1"/>
            <a:endParaRPr lang="en-US" sz="800" b="1" dirty="0"/>
          </a:p>
        </p:txBody>
      </p:sp>
      <p:sp>
        <p:nvSpPr>
          <p:cNvPr id="4" name="Slide Number Placeholder 3"/>
          <p:cNvSpPr>
            <a:spLocks noGrp="1"/>
          </p:cNvSpPr>
          <p:nvPr>
            <p:ph type="sldNum" sz="quarter" idx="5"/>
          </p:nvPr>
        </p:nvSpPr>
        <p:spPr/>
        <p:txBody>
          <a:bodyPr/>
          <a:lstStyle/>
          <a:p>
            <a:fld id="{30297127-1E13-4AA5-AC18-6841A99A8065}" type="slidenum">
              <a:rPr lang="en-US" smtClean="0"/>
              <a:t>5</a:t>
            </a:fld>
            <a:endParaRPr lang="en-US" dirty="0"/>
          </a:p>
        </p:txBody>
      </p:sp>
    </p:spTree>
    <p:extLst>
      <p:ext uri="{BB962C8B-B14F-4D97-AF65-F5344CB8AC3E}">
        <p14:creationId xmlns:p14="http://schemas.microsoft.com/office/powerpoint/2010/main" val="3953998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953077"/>
            <a:ext cx="5486400" cy="3600450"/>
          </a:xfrm>
        </p:spPr>
        <p:txBody>
          <a:bodyPr/>
          <a:lstStyle/>
          <a:p>
            <a:pPr marL="228600" indent="-228600">
              <a:buAutoNum type="arabicPeriod"/>
            </a:pPr>
            <a:r>
              <a:rPr lang="en-US" sz="1600" dirty="0"/>
              <a:t>Ask the group:</a:t>
            </a:r>
          </a:p>
          <a:p>
            <a:pPr lvl="1"/>
            <a:r>
              <a:rPr lang="en-US" sz="1600" b="1" dirty="0"/>
              <a:t>What attracted you to Rotary? Share a 3 or 4-word phrase that reflects what attracted you.</a:t>
            </a:r>
          </a:p>
          <a:p>
            <a:pPr marL="228600" indent="-228600">
              <a:buAutoNum type="arabicPeriod"/>
            </a:pPr>
            <a:r>
              <a:rPr lang="en-US" sz="1600" dirty="0"/>
              <a:t>Invite participants to raise their VIRTUAL Hand and unmute to respond to the question.</a:t>
            </a:r>
          </a:p>
          <a:p>
            <a:pPr marL="228600" indent="-228600">
              <a:buAutoNum type="arabicPeriod"/>
            </a:pPr>
            <a:r>
              <a:rPr lang="en-US" sz="1600" dirty="0"/>
              <a:t>Take two or three examples.</a:t>
            </a:r>
          </a:p>
        </p:txBody>
      </p:sp>
      <p:sp>
        <p:nvSpPr>
          <p:cNvPr id="4" name="Slide Number Placeholder 3"/>
          <p:cNvSpPr>
            <a:spLocks noGrp="1"/>
          </p:cNvSpPr>
          <p:nvPr>
            <p:ph type="sldNum" sz="quarter" idx="5"/>
          </p:nvPr>
        </p:nvSpPr>
        <p:spPr/>
        <p:txBody>
          <a:bodyPr/>
          <a:lstStyle/>
          <a:p>
            <a:fld id="{30297127-1E13-4AA5-AC18-6841A99A8065}" type="slidenum">
              <a:rPr lang="en-US" smtClean="0"/>
              <a:t>6</a:t>
            </a:fld>
            <a:endParaRPr lang="en-US" dirty="0"/>
          </a:p>
        </p:txBody>
      </p:sp>
    </p:spTree>
    <p:extLst>
      <p:ext uri="{BB962C8B-B14F-4D97-AF65-F5344CB8AC3E}">
        <p14:creationId xmlns:p14="http://schemas.microsoft.com/office/powerpoint/2010/main" val="361720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466725"/>
            <a:ext cx="4359275" cy="2452688"/>
          </a:xfrm>
        </p:spPr>
      </p:sp>
      <p:sp>
        <p:nvSpPr>
          <p:cNvPr id="3" name="Notes Placeholder 2"/>
          <p:cNvSpPr>
            <a:spLocks noGrp="1"/>
          </p:cNvSpPr>
          <p:nvPr>
            <p:ph type="body" idx="1"/>
          </p:nvPr>
        </p:nvSpPr>
        <p:spPr>
          <a:xfrm>
            <a:off x="685800" y="3281687"/>
            <a:ext cx="5486400" cy="5192131"/>
          </a:xfrm>
        </p:spPr>
        <p:txBody>
          <a:bodyPr/>
          <a:lstStyle/>
          <a:p>
            <a:pPr marL="228600" indent="-228600">
              <a:buAutoNum type="arabicPeriod"/>
            </a:pPr>
            <a:r>
              <a:rPr lang="en-US" sz="1600" dirty="0"/>
              <a:t>Direct the group’s attention to the questions on the screen.</a:t>
            </a:r>
          </a:p>
          <a:p>
            <a:pPr lvl="1"/>
            <a:r>
              <a:rPr lang="en-US" sz="1600" b="1" dirty="0"/>
              <a:t>Look at your specific club…</a:t>
            </a:r>
          </a:p>
          <a:p>
            <a:pPr marL="628650" lvl="1" indent="-171450">
              <a:buFont typeface="Arial" panose="020B0604020202020204" pitchFamily="34" charset="0"/>
              <a:buChar char="•"/>
            </a:pPr>
            <a:r>
              <a:rPr lang="en-US" sz="1600" b="1" dirty="0"/>
              <a:t>What is unique about it?</a:t>
            </a:r>
          </a:p>
          <a:p>
            <a:pPr marL="628650" lvl="1" indent="-171450">
              <a:buFont typeface="Arial" panose="020B0604020202020204" pitchFamily="34" charset="0"/>
              <a:buChar char="•"/>
            </a:pPr>
            <a:r>
              <a:rPr lang="en-US" sz="1600" b="1" dirty="0"/>
              <a:t>Who are the target members?</a:t>
            </a:r>
          </a:p>
          <a:p>
            <a:pPr marL="628650" lvl="1" indent="-171450">
              <a:buFont typeface="Arial" panose="020B0604020202020204" pitchFamily="34" charset="0"/>
              <a:buChar char="•"/>
            </a:pPr>
            <a:r>
              <a:rPr lang="en-US" sz="1600" b="1" dirty="0"/>
              <a:t>How can your club attract these members?</a:t>
            </a:r>
          </a:p>
          <a:p>
            <a:pPr lvl="1"/>
            <a:endParaRPr lang="en-US" sz="800" dirty="0"/>
          </a:p>
          <a:p>
            <a:pPr marL="228600" indent="-228600">
              <a:buAutoNum type="arabicPeriod"/>
            </a:pPr>
            <a:r>
              <a:rPr lang="en-US" sz="1600" dirty="0"/>
              <a:t>Ask participants to look at the Club Profiles they completed in preparation for this session. </a:t>
            </a:r>
          </a:p>
          <a:p>
            <a:pPr lvl="1"/>
            <a:r>
              <a:rPr lang="en-US" sz="1600" b="1" dirty="0"/>
              <a:t>Everyone received Insert AM-2: Club Profile Sheet prior to this session and were asked to score your sheet. Put the total in the upper right corner of your sheet. What does that tell you about your club?</a:t>
            </a:r>
          </a:p>
          <a:p>
            <a:pPr lvl="1"/>
            <a:endParaRPr lang="en-US" sz="800" dirty="0"/>
          </a:p>
          <a:p>
            <a:pPr marL="228600" indent="-228600">
              <a:buAutoNum type="arabicPeriod"/>
            </a:pPr>
            <a:r>
              <a:rPr lang="en-US" sz="1600" dirty="0"/>
              <a:t>Give an opportunity for participants to respond. Invite them to unmute and/or raise their virtual hand to offer their thoughts.</a:t>
            </a:r>
          </a:p>
          <a:p>
            <a:pPr marL="228600" indent="-228600">
              <a:buAutoNum type="arabicPeriod"/>
            </a:pPr>
            <a:r>
              <a:rPr lang="en-US" sz="1600" dirty="0"/>
              <a:t>Ask the group to note their club’s signature project(s) at the bottom of the page</a:t>
            </a:r>
          </a:p>
          <a:p>
            <a:pPr marL="228600" indent="-228600">
              <a:buAutoNum type="arabicPeriod"/>
            </a:pPr>
            <a:r>
              <a:rPr lang="en-US" sz="1600" dirty="0"/>
              <a:t>Have them to write three (3) positive adjectives that describe their club</a:t>
            </a:r>
          </a:p>
        </p:txBody>
      </p:sp>
      <p:sp>
        <p:nvSpPr>
          <p:cNvPr id="4" name="Slide Number Placeholder 3"/>
          <p:cNvSpPr>
            <a:spLocks noGrp="1"/>
          </p:cNvSpPr>
          <p:nvPr>
            <p:ph type="sldNum" sz="quarter" idx="5"/>
          </p:nvPr>
        </p:nvSpPr>
        <p:spPr/>
        <p:txBody>
          <a:bodyPr/>
          <a:lstStyle/>
          <a:p>
            <a:fld id="{30297127-1E13-4AA5-AC18-6841A99A8065}" type="slidenum">
              <a:rPr lang="en-US" smtClean="0"/>
              <a:t>7</a:t>
            </a:fld>
            <a:endParaRPr lang="en-US" dirty="0"/>
          </a:p>
        </p:txBody>
      </p:sp>
    </p:spTree>
    <p:extLst>
      <p:ext uri="{BB962C8B-B14F-4D97-AF65-F5344CB8AC3E}">
        <p14:creationId xmlns:p14="http://schemas.microsoft.com/office/powerpoint/2010/main" val="2541655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89395"/>
            <a:ext cx="5486400" cy="3590511"/>
          </a:xfrm>
        </p:spPr>
        <p:txBody>
          <a:bodyPr/>
          <a:lstStyle/>
          <a:p>
            <a:pPr marL="228600" indent="-228600">
              <a:buAutoNum type="arabicPeriod"/>
            </a:pPr>
            <a:r>
              <a:rPr lang="en-US" sz="1600" dirty="0"/>
              <a:t>Divide participants into groups of 4-5 people</a:t>
            </a:r>
          </a:p>
          <a:p>
            <a:pPr marL="228600" indent="-228600">
              <a:buAutoNum type="arabicPeriod"/>
            </a:pPr>
            <a:r>
              <a:rPr lang="en-US" sz="1600" dirty="0"/>
              <a:t>Provide them with directions on their task for the breakouts</a:t>
            </a:r>
          </a:p>
          <a:p>
            <a:pPr marL="228600" indent="-228600">
              <a:buAutoNum type="arabicPeriod"/>
            </a:pPr>
            <a:r>
              <a:rPr lang="en-US" sz="1600" dirty="0"/>
              <a:t>Direct participants to the document “Breakout 1 Directions” in Documents for Class in My Event.</a:t>
            </a:r>
          </a:p>
          <a:p>
            <a:pPr marL="228600" indent="-228600">
              <a:buAutoNum type="arabicPeriod"/>
            </a:pPr>
            <a:r>
              <a:rPr lang="en-US" sz="1600" dirty="0"/>
              <a:t>Review the task and address questions regarding what they are to do</a:t>
            </a:r>
          </a:p>
          <a:p>
            <a:pPr marL="228600" indent="-228600">
              <a:buAutoNum type="arabicPeriod"/>
            </a:pPr>
            <a:r>
              <a:rPr lang="en-US" sz="1600" dirty="0"/>
              <a:t>Direct participants to choose a spokesperson that will report back to the whole group</a:t>
            </a:r>
          </a:p>
          <a:p>
            <a:pPr lvl="1"/>
            <a:endParaRPr lang="en-US" sz="1000" b="1" dirty="0"/>
          </a:p>
          <a:p>
            <a:pPr lvl="1"/>
            <a:r>
              <a:rPr lang="en-US" sz="2000" b="1" dirty="0"/>
              <a:t>We will now divide into BREAKOUT GROUPS.</a:t>
            </a:r>
          </a:p>
          <a:p>
            <a:pPr lvl="1"/>
            <a:endParaRPr lang="en-US" sz="1000" b="1" dirty="0"/>
          </a:p>
          <a:p>
            <a:pPr marL="228600" indent="-228600">
              <a:buAutoNum type="arabicPeriod"/>
            </a:pPr>
            <a:r>
              <a:rPr lang="en-US" sz="1600" dirty="0"/>
              <a:t>Reconvene the whole group</a:t>
            </a:r>
          </a:p>
          <a:p>
            <a:pPr marL="228600" indent="-228600">
              <a:buAutoNum type="arabicPeriod"/>
            </a:pPr>
            <a:r>
              <a:rPr lang="en-US" sz="1600" dirty="0"/>
              <a:t>Have each group share the results of their breakout</a:t>
            </a:r>
          </a:p>
          <a:p>
            <a:pPr marL="228600" indent="-228600">
              <a:buAutoNum type="arabicPeriod"/>
            </a:pPr>
            <a:r>
              <a:rPr lang="en-US" sz="1600" dirty="0"/>
              <a:t>Encourage feedback from other groups</a:t>
            </a:r>
          </a:p>
        </p:txBody>
      </p:sp>
      <p:sp>
        <p:nvSpPr>
          <p:cNvPr id="4" name="Slide Number Placeholder 3"/>
          <p:cNvSpPr>
            <a:spLocks noGrp="1"/>
          </p:cNvSpPr>
          <p:nvPr>
            <p:ph type="sldNum" sz="quarter" idx="5"/>
          </p:nvPr>
        </p:nvSpPr>
        <p:spPr/>
        <p:txBody>
          <a:bodyPr/>
          <a:lstStyle/>
          <a:p>
            <a:fld id="{30297127-1E13-4AA5-AC18-6841A99A8065}" type="slidenum">
              <a:rPr lang="en-US" smtClean="0"/>
              <a:t>8</a:t>
            </a:fld>
            <a:endParaRPr lang="en-US" dirty="0"/>
          </a:p>
        </p:txBody>
      </p:sp>
    </p:spTree>
    <p:extLst>
      <p:ext uri="{BB962C8B-B14F-4D97-AF65-F5344CB8AC3E}">
        <p14:creationId xmlns:p14="http://schemas.microsoft.com/office/powerpoint/2010/main" val="2483506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6988" y="392113"/>
            <a:ext cx="4262437" cy="2398712"/>
          </a:xfrm>
        </p:spPr>
      </p:sp>
      <p:sp>
        <p:nvSpPr>
          <p:cNvPr id="3" name="Notes Placeholder 2"/>
          <p:cNvSpPr>
            <a:spLocks noGrp="1"/>
          </p:cNvSpPr>
          <p:nvPr>
            <p:ph type="body" idx="1"/>
          </p:nvPr>
        </p:nvSpPr>
        <p:spPr>
          <a:xfrm>
            <a:off x="685006" y="2843778"/>
            <a:ext cx="5486400" cy="5999207"/>
          </a:xfrm>
        </p:spPr>
        <p:txBody>
          <a:bodyPr/>
          <a:lstStyle/>
          <a:p>
            <a:pPr marL="228600" indent="-228600">
              <a:buAutoNum type="arabicPeriod"/>
            </a:pPr>
            <a:r>
              <a:rPr lang="en-US" sz="1600" dirty="0"/>
              <a:t>After looking at what attractive clubs look like introduce this activity as an exercise that will address fixing broken clubs. </a:t>
            </a:r>
          </a:p>
          <a:p>
            <a:pPr marL="228600" indent="-228600">
              <a:buAutoNum type="arabicPeriod"/>
            </a:pPr>
            <a:r>
              <a:rPr lang="en-US" sz="1600" dirty="0"/>
              <a:t>Talk about what issues local clubs face.</a:t>
            </a:r>
          </a:p>
          <a:p>
            <a:pPr marL="228600" indent="-228600">
              <a:buAutoNum type="arabicPeriod"/>
            </a:pPr>
            <a:r>
              <a:rPr lang="en-US" sz="1600" dirty="0"/>
              <a:t>Give instructions about how this round of breakouts will be organized.</a:t>
            </a:r>
          </a:p>
          <a:p>
            <a:pPr marL="228600" indent="-228600">
              <a:buAutoNum type="arabicPeriod"/>
            </a:pPr>
            <a:r>
              <a:rPr lang="en-US" sz="1600" dirty="0"/>
              <a:t>Form Breakout groups with 3-5 people each (could be same groups or re-shuffled to interact with different people. </a:t>
            </a:r>
          </a:p>
          <a:p>
            <a:pPr marL="228600" indent="-228600">
              <a:buAutoNum type="arabicPeriod"/>
            </a:pPr>
            <a:r>
              <a:rPr lang="en-US" sz="1600" dirty="0"/>
              <a:t>Assign each breakout group a scenario (A – F). Make sure the breakout scenarios are available in Documents for Class in My Events.</a:t>
            </a:r>
          </a:p>
          <a:p>
            <a:pPr marL="228600" indent="-228600">
              <a:buAutoNum type="arabicPeriod"/>
            </a:pPr>
            <a:r>
              <a:rPr lang="en-US" sz="1600" dirty="0"/>
              <a:t>Refer to the “Breakout 2 Directions” in Documents for Class in My Events.</a:t>
            </a:r>
          </a:p>
          <a:p>
            <a:pPr lvl="1"/>
            <a:r>
              <a:rPr lang="en-US" sz="1600" b="1" dirty="0"/>
              <a:t>Using the attributes of growing, thriving clubs previously discussed we will now talk about how to rescue a dying club. In breakouts you will have a real-life situation that often occurs in Rotary. With your Breakout Buddies share the challenges your experience in creating an ATTRACTIVE Rotary club. Together look at the assigned scenario. Develop an action plan to address the issue. Choose a spokesperson who will share your plan to the whole group. </a:t>
            </a:r>
            <a:endParaRPr lang="en-US" sz="1600" dirty="0"/>
          </a:p>
          <a:p>
            <a:pPr marL="228600" indent="-228600">
              <a:buAutoNum type="arabicPeriod"/>
            </a:pPr>
            <a:r>
              <a:rPr lang="en-US" sz="1600" dirty="0"/>
              <a:t>Launch breakouts</a:t>
            </a:r>
          </a:p>
          <a:p>
            <a:pPr marL="228600" indent="-228600">
              <a:buAutoNum type="arabicPeriod"/>
            </a:pPr>
            <a:r>
              <a:rPr lang="en-US" sz="1600" dirty="0"/>
              <a:t>Reconvene whole group and hear the small group scenarios and solutions</a:t>
            </a:r>
          </a:p>
        </p:txBody>
      </p:sp>
      <p:sp>
        <p:nvSpPr>
          <p:cNvPr id="4" name="Slide Number Placeholder 3"/>
          <p:cNvSpPr>
            <a:spLocks noGrp="1"/>
          </p:cNvSpPr>
          <p:nvPr>
            <p:ph type="sldNum" sz="quarter" idx="5"/>
          </p:nvPr>
        </p:nvSpPr>
        <p:spPr/>
        <p:txBody>
          <a:bodyPr/>
          <a:lstStyle/>
          <a:p>
            <a:fld id="{30297127-1E13-4AA5-AC18-6841A99A8065}" type="slidenum">
              <a:rPr lang="en-US" smtClean="0"/>
              <a:t>9</a:t>
            </a:fld>
            <a:endParaRPr lang="en-US" dirty="0"/>
          </a:p>
        </p:txBody>
      </p:sp>
    </p:spTree>
    <p:extLst>
      <p:ext uri="{BB962C8B-B14F-4D97-AF65-F5344CB8AC3E}">
        <p14:creationId xmlns:p14="http://schemas.microsoft.com/office/powerpoint/2010/main" val="1862030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3812D-7B10-4134-A679-A48C6C074C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7C1A1B-4B3D-4B26-B084-D629B2EFF9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769BA1-5DAE-4C42-904D-D20A4657FB34}"/>
              </a:ext>
            </a:extLst>
          </p:cNvPr>
          <p:cNvSpPr>
            <a:spLocks noGrp="1"/>
          </p:cNvSpPr>
          <p:nvPr>
            <p:ph type="dt" sz="half" idx="10"/>
          </p:nvPr>
        </p:nvSpPr>
        <p:spPr/>
        <p:txBody>
          <a:bodyPr/>
          <a:lstStyle/>
          <a:p>
            <a:fld id="{6A4B53A7-3209-46A6-9454-F38EAC8F11E7}" type="datetimeFigureOut">
              <a:rPr lang="en-US" smtClean="0"/>
              <a:t>3/21/2021</a:t>
            </a:fld>
            <a:endParaRPr lang="en-US" dirty="0"/>
          </a:p>
        </p:txBody>
      </p:sp>
      <p:sp>
        <p:nvSpPr>
          <p:cNvPr id="5" name="Footer Placeholder 4">
            <a:extLst>
              <a:ext uri="{FF2B5EF4-FFF2-40B4-BE49-F238E27FC236}">
                <a16:creationId xmlns:a16="http://schemas.microsoft.com/office/drawing/2014/main" id="{71D33881-A96B-4B3F-BCEA-9F158BCAA5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AA8D2FC-3C11-474C-AE68-56C75F79EED3}"/>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1718595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2A5C-EEBA-4BF4-9A87-211FA5963C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D8320D-2A7D-4A1C-8AA4-BD58DF4093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94EAF-A21F-43B3-83EA-E17D8DB3EBD7}"/>
              </a:ext>
            </a:extLst>
          </p:cNvPr>
          <p:cNvSpPr>
            <a:spLocks noGrp="1"/>
          </p:cNvSpPr>
          <p:nvPr>
            <p:ph type="dt" sz="half" idx="10"/>
          </p:nvPr>
        </p:nvSpPr>
        <p:spPr/>
        <p:txBody>
          <a:bodyPr/>
          <a:lstStyle/>
          <a:p>
            <a:fld id="{6A4B53A7-3209-46A6-9454-F38EAC8F11E7}" type="datetimeFigureOut">
              <a:rPr lang="en-US" smtClean="0"/>
              <a:t>3/21/2021</a:t>
            </a:fld>
            <a:endParaRPr lang="en-US" dirty="0"/>
          </a:p>
        </p:txBody>
      </p:sp>
      <p:sp>
        <p:nvSpPr>
          <p:cNvPr id="5" name="Footer Placeholder 4">
            <a:extLst>
              <a:ext uri="{FF2B5EF4-FFF2-40B4-BE49-F238E27FC236}">
                <a16:creationId xmlns:a16="http://schemas.microsoft.com/office/drawing/2014/main" id="{872D481A-1984-425B-8CDE-7B8878453C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EEFB59-A90F-4C5D-B9C4-675B04C777D1}"/>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4111019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DCFB7A-50A9-4DE9-8ABB-702914FC50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021DAA-CDDA-4502-AE98-15EB5CF794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2AE0E2-EB98-45CD-BA61-E65014A7EB46}"/>
              </a:ext>
            </a:extLst>
          </p:cNvPr>
          <p:cNvSpPr>
            <a:spLocks noGrp="1"/>
          </p:cNvSpPr>
          <p:nvPr>
            <p:ph type="dt" sz="half" idx="10"/>
          </p:nvPr>
        </p:nvSpPr>
        <p:spPr/>
        <p:txBody>
          <a:bodyPr/>
          <a:lstStyle/>
          <a:p>
            <a:fld id="{6A4B53A7-3209-46A6-9454-F38EAC8F11E7}" type="datetimeFigureOut">
              <a:rPr lang="en-US" smtClean="0"/>
              <a:t>3/21/2021</a:t>
            </a:fld>
            <a:endParaRPr lang="en-US" dirty="0"/>
          </a:p>
        </p:txBody>
      </p:sp>
      <p:sp>
        <p:nvSpPr>
          <p:cNvPr id="5" name="Footer Placeholder 4">
            <a:extLst>
              <a:ext uri="{FF2B5EF4-FFF2-40B4-BE49-F238E27FC236}">
                <a16:creationId xmlns:a16="http://schemas.microsoft.com/office/drawing/2014/main" id="{DA1859D8-7223-480F-BEB1-98C3BFB54B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21A257-1791-4F8E-8A2E-3DBF733054DA}"/>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330333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05430-ECD0-4765-AB27-3BDDFD0BE5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65EB75-155F-49D3-8FED-B4D4EC4C77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AF64C-7595-4582-B2BD-799BF548832B}"/>
              </a:ext>
            </a:extLst>
          </p:cNvPr>
          <p:cNvSpPr>
            <a:spLocks noGrp="1"/>
          </p:cNvSpPr>
          <p:nvPr>
            <p:ph type="dt" sz="half" idx="10"/>
          </p:nvPr>
        </p:nvSpPr>
        <p:spPr/>
        <p:txBody>
          <a:bodyPr/>
          <a:lstStyle/>
          <a:p>
            <a:fld id="{6A4B53A7-3209-46A6-9454-F38EAC8F11E7}" type="datetimeFigureOut">
              <a:rPr lang="en-US" smtClean="0"/>
              <a:t>3/21/2021</a:t>
            </a:fld>
            <a:endParaRPr lang="en-US" dirty="0"/>
          </a:p>
        </p:txBody>
      </p:sp>
      <p:sp>
        <p:nvSpPr>
          <p:cNvPr id="5" name="Footer Placeholder 4">
            <a:extLst>
              <a:ext uri="{FF2B5EF4-FFF2-40B4-BE49-F238E27FC236}">
                <a16:creationId xmlns:a16="http://schemas.microsoft.com/office/drawing/2014/main" id="{ECAE4CE1-2898-4CB3-900D-C347812991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FEA2F0-7E89-413F-B099-6BBCDB7B265B}"/>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301077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8342-61B9-4C93-94E3-4547B7BAF0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1E6426-CE31-4D07-82CF-D84644B7BF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DF19C0-7140-41DC-A8AB-BB549F50DA6C}"/>
              </a:ext>
            </a:extLst>
          </p:cNvPr>
          <p:cNvSpPr>
            <a:spLocks noGrp="1"/>
          </p:cNvSpPr>
          <p:nvPr>
            <p:ph type="dt" sz="half" idx="10"/>
          </p:nvPr>
        </p:nvSpPr>
        <p:spPr/>
        <p:txBody>
          <a:bodyPr/>
          <a:lstStyle/>
          <a:p>
            <a:fld id="{6A4B53A7-3209-46A6-9454-F38EAC8F11E7}" type="datetimeFigureOut">
              <a:rPr lang="en-US" smtClean="0"/>
              <a:t>3/21/2021</a:t>
            </a:fld>
            <a:endParaRPr lang="en-US" dirty="0"/>
          </a:p>
        </p:txBody>
      </p:sp>
      <p:sp>
        <p:nvSpPr>
          <p:cNvPr id="5" name="Footer Placeholder 4">
            <a:extLst>
              <a:ext uri="{FF2B5EF4-FFF2-40B4-BE49-F238E27FC236}">
                <a16:creationId xmlns:a16="http://schemas.microsoft.com/office/drawing/2014/main" id="{DEA54EB4-B05C-4452-B8FC-F91E549C07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F61F43-8470-4152-A0AE-934021C97E5A}"/>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1820302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425D4-7D8D-47E2-869B-5E76DCBC0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F30521-2727-4CCC-AA51-FE2E11AB03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F17C03-03EE-40CA-AD14-11BBBE369F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C3EA0F-AAFC-406B-A447-E88F87C32142}"/>
              </a:ext>
            </a:extLst>
          </p:cNvPr>
          <p:cNvSpPr>
            <a:spLocks noGrp="1"/>
          </p:cNvSpPr>
          <p:nvPr>
            <p:ph type="dt" sz="half" idx="10"/>
          </p:nvPr>
        </p:nvSpPr>
        <p:spPr/>
        <p:txBody>
          <a:bodyPr/>
          <a:lstStyle/>
          <a:p>
            <a:fld id="{6A4B53A7-3209-46A6-9454-F38EAC8F11E7}" type="datetimeFigureOut">
              <a:rPr lang="en-US" smtClean="0"/>
              <a:t>3/21/2021</a:t>
            </a:fld>
            <a:endParaRPr lang="en-US" dirty="0"/>
          </a:p>
        </p:txBody>
      </p:sp>
      <p:sp>
        <p:nvSpPr>
          <p:cNvPr id="6" name="Footer Placeholder 5">
            <a:extLst>
              <a:ext uri="{FF2B5EF4-FFF2-40B4-BE49-F238E27FC236}">
                <a16:creationId xmlns:a16="http://schemas.microsoft.com/office/drawing/2014/main" id="{B1F4F9D4-7C2C-4B1D-BC1C-487651EE9B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D89AD6-727A-4901-B4F4-7C59577A9B53}"/>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252029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CF6E7-F274-4811-9686-701C6518D4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A1DFAD-D48E-46E1-8155-8918112209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02040B-7F88-4FDA-89BE-B38D2FB91A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A5A9A8-795C-4395-985A-E5AA340764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315A25-08ED-46FE-8382-EC394BDB3A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F3A110-F6C6-4EDB-BBD7-D876E868ABBD}"/>
              </a:ext>
            </a:extLst>
          </p:cNvPr>
          <p:cNvSpPr>
            <a:spLocks noGrp="1"/>
          </p:cNvSpPr>
          <p:nvPr>
            <p:ph type="dt" sz="half" idx="10"/>
          </p:nvPr>
        </p:nvSpPr>
        <p:spPr/>
        <p:txBody>
          <a:bodyPr/>
          <a:lstStyle/>
          <a:p>
            <a:fld id="{6A4B53A7-3209-46A6-9454-F38EAC8F11E7}" type="datetimeFigureOut">
              <a:rPr lang="en-US" smtClean="0"/>
              <a:t>3/21/2021</a:t>
            </a:fld>
            <a:endParaRPr lang="en-US" dirty="0"/>
          </a:p>
        </p:txBody>
      </p:sp>
      <p:sp>
        <p:nvSpPr>
          <p:cNvPr id="8" name="Footer Placeholder 7">
            <a:extLst>
              <a:ext uri="{FF2B5EF4-FFF2-40B4-BE49-F238E27FC236}">
                <a16:creationId xmlns:a16="http://schemas.microsoft.com/office/drawing/2014/main" id="{D99B393D-898D-4175-8471-F0B5A2FF199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85F11E3-D6FB-4D4C-AA9A-541D587F5FC4}"/>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110151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B7E1-F58D-4582-B249-03D76657F6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9D356C-AF04-40C7-8F04-5992267B9362}"/>
              </a:ext>
            </a:extLst>
          </p:cNvPr>
          <p:cNvSpPr>
            <a:spLocks noGrp="1"/>
          </p:cNvSpPr>
          <p:nvPr>
            <p:ph type="dt" sz="half" idx="10"/>
          </p:nvPr>
        </p:nvSpPr>
        <p:spPr/>
        <p:txBody>
          <a:bodyPr/>
          <a:lstStyle/>
          <a:p>
            <a:fld id="{6A4B53A7-3209-46A6-9454-F38EAC8F11E7}" type="datetimeFigureOut">
              <a:rPr lang="en-US" smtClean="0"/>
              <a:t>3/21/2021</a:t>
            </a:fld>
            <a:endParaRPr lang="en-US" dirty="0"/>
          </a:p>
        </p:txBody>
      </p:sp>
      <p:sp>
        <p:nvSpPr>
          <p:cNvPr id="4" name="Footer Placeholder 3">
            <a:extLst>
              <a:ext uri="{FF2B5EF4-FFF2-40B4-BE49-F238E27FC236}">
                <a16:creationId xmlns:a16="http://schemas.microsoft.com/office/drawing/2014/main" id="{9510137F-4BDA-43D6-B370-B21132F21F7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42FB11E-ED78-4516-ADE9-B3F3E5D5C109}"/>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89801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ABA817-26A0-4C18-8BDB-9B47EF57213D}"/>
              </a:ext>
            </a:extLst>
          </p:cNvPr>
          <p:cNvSpPr>
            <a:spLocks noGrp="1"/>
          </p:cNvSpPr>
          <p:nvPr>
            <p:ph type="dt" sz="half" idx="10"/>
          </p:nvPr>
        </p:nvSpPr>
        <p:spPr/>
        <p:txBody>
          <a:bodyPr/>
          <a:lstStyle/>
          <a:p>
            <a:fld id="{6A4B53A7-3209-46A6-9454-F38EAC8F11E7}" type="datetimeFigureOut">
              <a:rPr lang="en-US" smtClean="0"/>
              <a:t>3/21/2021</a:t>
            </a:fld>
            <a:endParaRPr lang="en-US" dirty="0"/>
          </a:p>
        </p:txBody>
      </p:sp>
      <p:sp>
        <p:nvSpPr>
          <p:cNvPr id="3" name="Footer Placeholder 2">
            <a:extLst>
              <a:ext uri="{FF2B5EF4-FFF2-40B4-BE49-F238E27FC236}">
                <a16:creationId xmlns:a16="http://schemas.microsoft.com/office/drawing/2014/main" id="{3754DC51-DBA8-4B35-BAD1-1D8DDA3F161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991C606-A890-474D-859A-069BB5F8546B}"/>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20370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ECBD4-7C1F-4105-9965-851BC242AE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DE33E8-C9B4-44F2-8742-2E2715B7EB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87E71D-4B81-497A-9EEE-8D8E3E23E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DAEA8A-481E-4B70-8899-FE6431C5927B}"/>
              </a:ext>
            </a:extLst>
          </p:cNvPr>
          <p:cNvSpPr>
            <a:spLocks noGrp="1"/>
          </p:cNvSpPr>
          <p:nvPr>
            <p:ph type="dt" sz="half" idx="10"/>
          </p:nvPr>
        </p:nvSpPr>
        <p:spPr/>
        <p:txBody>
          <a:bodyPr/>
          <a:lstStyle/>
          <a:p>
            <a:fld id="{6A4B53A7-3209-46A6-9454-F38EAC8F11E7}" type="datetimeFigureOut">
              <a:rPr lang="en-US" smtClean="0"/>
              <a:t>3/21/2021</a:t>
            </a:fld>
            <a:endParaRPr lang="en-US" dirty="0"/>
          </a:p>
        </p:txBody>
      </p:sp>
      <p:sp>
        <p:nvSpPr>
          <p:cNvPr id="6" name="Footer Placeholder 5">
            <a:extLst>
              <a:ext uri="{FF2B5EF4-FFF2-40B4-BE49-F238E27FC236}">
                <a16:creationId xmlns:a16="http://schemas.microsoft.com/office/drawing/2014/main" id="{B99B7D63-A857-4464-B6FE-D46918C9FD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164047E-1564-4496-AB8B-D5754D88ADE4}"/>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1325461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86EE-F3CA-4165-BA0C-EA77DB2CB2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373E1E-8D05-43DB-882D-B17B83F9DC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612B91E-FE35-4EF6-8F23-D69DD7CF4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8416AD-F770-4F87-A451-B2758B4E75CF}"/>
              </a:ext>
            </a:extLst>
          </p:cNvPr>
          <p:cNvSpPr>
            <a:spLocks noGrp="1"/>
          </p:cNvSpPr>
          <p:nvPr>
            <p:ph type="dt" sz="half" idx="10"/>
          </p:nvPr>
        </p:nvSpPr>
        <p:spPr/>
        <p:txBody>
          <a:bodyPr/>
          <a:lstStyle/>
          <a:p>
            <a:fld id="{6A4B53A7-3209-46A6-9454-F38EAC8F11E7}" type="datetimeFigureOut">
              <a:rPr lang="en-US" smtClean="0"/>
              <a:t>3/21/2021</a:t>
            </a:fld>
            <a:endParaRPr lang="en-US" dirty="0"/>
          </a:p>
        </p:txBody>
      </p:sp>
      <p:sp>
        <p:nvSpPr>
          <p:cNvPr id="6" name="Footer Placeholder 5">
            <a:extLst>
              <a:ext uri="{FF2B5EF4-FFF2-40B4-BE49-F238E27FC236}">
                <a16:creationId xmlns:a16="http://schemas.microsoft.com/office/drawing/2014/main" id="{9338E286-1B18-4D8B-AB1E-96BDCE5ADDF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465E9DD-0A62-4352-8184-021B838D299F}"/>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1763498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5D1D13-3A33-49AF-B1CF-D26954AA53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453F93-017F-44FF-BBDE-E6136D0E9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9BDD9-2A53-4674-AEA6-9FFA57E345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B53A7-3209-46A6-9454-F38EAC8F11E7}" type="datetimeFigureOut">
              <a:rPr lang="en-US" smtClean="0"/>
              <a:pPr/>
              <a:t>3/21/2021</a:t>
            </a:fld>
            <a:endParaRPr lang="en-US" dirty="0"/>
          </a:p>
        </p:txBody>
      </p:sp>
      <p:sp>
        <p:nvSpPr>
          <p:cNvPr id="5" name="Footer Placeholder 4">
            <a:extLst>
              <a:ext uri="{FF2B5EF4-FFF2-40B4-BE49-F238E27FC236}">
                <a16:creationId xmlns:a16="http://schemas.microsoft.com/office/drawing/2014/main" id="{D116FF43-1084-45C5-8AEF-A4F1D4AEF3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8B3C07F-2154-4CAC-BBC7-4C0946BBAF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E633F-9882-4A5C-83A2-1109D0C73261}" type="slidenum">
              <a:rPr lang="en-US" smtClean="0"/>
              <a:pPr/>
              <a:t>‹#›</a:t>
            </a:fld>
            <a:endParaRPr lang="en-US" dirty="0"/>
          </a:p>
        </p:txBody>
      </p:sp>
    </p:spTree>
    <p:extLst>
      <p:ext uri="{BB962C8B-B14F-4D97-AF65-F5344CB8AC3E}">
        <p14:creationId xmlns:p14="http://schemas.microsoft.com/office/powerpoint/2010/main" val="400717385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rotary.org/en/about-rotary/membership"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37314-5F58-44E8-A9F2-7F473D48F913}"/>
              </a:ext>
            </a:extLst>
          </p:cNvPr>
          <p:cNvSpPr>
            <a:spLocks noGrp="1"/>
          </p:cNvSpPr>
          <p:nvPr>
            <p:ph type="ctrTitle"/>
          </p:nvPr>
        </p:nvSpPr>
        <p:spPr>
          <a:xfrm>
            <a:off x="593271" y="3686752"/>
            <a:ext cx="11005458" cy="1798226"/>
          </a:xfrm>
        </p:spPr>
        <p:txBody>
          <a:bodyPr anchor="b">
            <a:noAutofit/>
          </a:bodyPr>
          <a:lstStyle/>
          <a:p>
            <a:r>
              <a:rPr lang="en-US" sz="7200" b="1" dirty="0">
                <a:solidFill>
                  <a:schemeClr val="bg1"/>
                </a:solidFill>
              </a:rPr>
              <a:t>Attracting Members</a:t>
            </a:r>
            <a:br>
              <a:rPr lang="en-US" sz="7200" b="1" dirty="0">
                <a:solidFill>
                  <a:schemeClr val="bg1"/>
                </a:solidFill>
              </a:rPr>
            </a:br>
            <a:r>
              <a:rPr lang="en-US" sz="5400" b="1" dirty="0">
                <a:solidFill>
                  <a:schemeClr val="bg1"/>
                </a:solidFill>
              </a:rPr>
              <a:t>RLI - Part 2</a:t>
            </a:r>
          </a:p>
        </p:txBody>
      </p:sp>
      <p:grpSp>
        <p:nvGrpSpPr>
          <p:cNvPr id="5" name="Group 4">
            <a:extLst>
              <a:ext uri="{FF2B5EF4-FFF2-40B4-BE49-F238E27FC236}">
                <a16:creationId xmlns:a16="http://schemas.microsoft.com/office/drawing/2014/main" id="{20762C89-0B8D-47F9-B762-70F4787FBC1C}"/>
              </a:ext>
            </a:extLst>
          </p:cNvPr>
          <p:cNvGrpSpPr/>
          <p:nvPr/>
        </p:nvGrpSpPr>
        <p:grpSpPr>
          <a:xfrm>
            <a:off x="1020857" y="370118"/>
            <a:ext cx="10150285" cy="1865219"/>
            <a:chOff x="1020856" y="886868"/>
            <a:chExt cx="10150285" cy="1865219"/>
          </a:xfrm>
        </p:grpSpPr>
        <p:pic>
          <p:nvPicPr>
            <p:cNvPr id="7" name="Picture 6" descr="A picture containing drawing&#10;&#10;Description automatically generated">
              <a:extLst>
                <a:ext uri="{FF2B5EF4-FFF2-40B4-BE49-F238E27FC236}">
                  <a16:creationId xmlns:a16="http://schemas.microsoft.com/office/drawing/2014/main" id="{FC1A94E0-A806-49BA-BE8B-7EDE504FC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856" y="903285"/>
              <a:ext cx="10150285" cy="1848802"/>
            </a:xfrm>
            <a:prstGeom prst="rect">
              <a:avLst/>
            </a:prstGeom>
          </p:spPr>
        </p:pic>
        <p:pic>
          <p:nvPicPr>
            <p:cNvPr id="4" name="Picture 3" descr="A sign on a pole&#10;&#10;Description automatically generated">
              <a:extLst>
                <a:ext uri="{FF2B5EF4-FFF2-40B4-BE49-F238E27FC236}">
                  <a16:creationId xmlns:a16="http://schemas.microsoft.com/office/drawing/2014/main" id="{6C7D0342-2AD8-4141-8D04-06C37694B1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293" y="886868"/>
              <a:ext cx="1865219" cy="1865219"/>
            </a:xfrm>
            <a:prstGeom prst="rect">
              <a:avLst/>
            </a:prstGeom>
          </p:spPr>
        </p:pic>
      </p:grpSp>
    </p:spTree>
    <p:extLst>
      <p:ext uri="{BB962C8B-B14F-4D97-AF65-F5344CB8AC3E}">
        <p14:creationId xmlns:p14="http://schemas.microsoft.com/office/powerpoint/2010/main" val="2949015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Content Placeholder 4" descr="Diagram&#10;&#10;Description automatically generated">
            <a:extLst>
              <a:ext uri="{FF2B5EF4-FFF2-40B4-BE49-F238E27FC236}">
                <a16:creationId xmlns:a16="http://schemas.microsoft.com/office/drawing/2014/main" id="{42629977-72C4-4313-92C7-225B7AFE343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9368" b="15646"/>
          <a:stretch/>
        </p:blipFill>
        <p:spPr>
          <a:xfrm>
            <a:off x="20" y="1282"/>
            <a:ext cx="12191980" cy="6856718"/>
          </a:xfrm>
          <a:prstGeom prst="rect">
            <a:avLst/>
          </a:prstGeom>
        </p:spPr>
      </p:pic>
    </p:spTree>
    <p:extLst>
      <p:ext uri="{BB962C8B-B14F-4D97-AF65-F5344CB8AC3E}">
        <p14:creationId xmlns:p14="http://schemas.microsoft.com/office/powerpoint/2010/main" val="1589744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467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4B4BB-7CDC-4162-9711-CA5367EF3FEC}"/>
              </a:ext>
            </a:extLst>
          </p:cNvPr>
          <p:cNvSpPr>
            <a:spLocks noGrp="1"/>
          </p:cNvSpPr>
          <p:nvPr>
            <p:ph type="title"/>
          </p:nvPr>
        </p:nvSpPr>
        <p:spPr>
          <a:xfrm>
            <a:off x="511153" y="595281"/>
            <a:ext cx="5314536" cy="2491585"/>
          </a:xfrm>
        </p:spPr>
        <p:txBody>
          <a:bodyPr>
            <a:noAutofit/>
          </a:bodyPr>
          <a:lstStyle/>
          <a:p>
            <a:r>
              <a:rPr lang="en-US" sz="8000" b="1" dirty="0"/>
              <a:t>Changes…</a:t>
            </a:r>
          </a:p>
        </p:txBody>
      </p:sp>
      <p:sp>
        <p:nvSpPr>
          <p:cNvPr id="3" name="Content Placeholder 2">
            <a:extLst>
              <a:ext uri="{FF2B5EF4-FFF2-40B4-BE49-F238E27FC236}">
                <a16:creationId xmlns:a16="http://schemas.microsoft.com/office/drawing/2014/main" id="{410DF81D-2F95-4AE9-9523-ED04F9E2237A}"/>
              </a:ext>
            </a:extLst>
          </p:cNvPr>
          <p:cNvSpPr>
            <a:spLocks noGrp="1"/>
          </p:cNvSpPr>
          <p:nvPr>
            <p:ph idx="1"/>
          </p:nvPr>
        </p:nvSpPr>
        <p:spPr>
          <a:xfrm>
            <a:off x="869471" y="2827468"/>
            <a:ext cx="5496842" cy="3192306"/>
          </a:xfrm>
        </p:spPr>
        <p:txBody>
          <a:bodyPr anchor="t">
            <a:normAutofit fontScale="77500" lnSpcReduction="20000"/>
          </a:bodyPr>
          <a:lstStyle/>
          <a:p>
            <a:r>
              <a:rPr lang="en-US" sz="4800" dirty="0"/>
              <a:t>Where to meet?</a:t>
            </a:r>
          </a:p>
          <a:p>
            <a:r>
              <a:rPr lang="en-US" sz="4800" dirty="0"/>
              <a:t>How often?</a:t>
            </a:r>
          </a:p>
          <a:p>
            <a:r>
              <a:rPr lang="en-US" sz="4800" dirty="0"/>
              <a:t>What is a meeting?</a:t>
            </a:r>
          </a:p>
          <a:p>
            <a:r>
              <a:rPr lang="en-US" sz="4800" dirty="0"/>
              <a:t>Passport clubs</a:t>
            </a:r>
          </a:p>
          <a:p>
            <a:r>
              <a:rPr lang="en-US" sz="4800" dirty="0" err="1"/>
              <a:t>Eclubs</a:t>
            </a:r>
            <a:endParaRPr lang="en-US" sz="4800" dirty="0"/>
          </a:p>
          <a:p>
            <a:r>
              <a:rPr lang="en-US" sz="4800" dirty="0" err="1"/>
              <a:t>Rotoracters</a:t>
            </a:r>
            <a:r>
              <a:rPr lang="en-US" sz="4800" dirty="0"/>
              <a:t> are Rotarians </a:t>
            </a:r>
          </a:p>
          <a:p>
            <a:pPr marL="0" indent="0">
              <a:buNone/>
            </a:pPr>
            <a:endParaRPr lang="en-US" sz="4800"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Target Audience">
            <a:extLst>
              <a:ext uri="{FF2B5EF4-FFF2-40B4-BE49-F238E27FC236}">
                <a16:creationId xmlns:a16="http://schemas.microsoft.com/office/drawing/2014/main" id="{58024870-B7FC-40AB-AD62-B05F6C630F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4057" y="643002"/>
            <a:ext cx="3796790" cy="3796790"/>
          </a:xfrm>
          <a:prstGeom prst="rect">
            <a:avLst/>
          </a:prstGeom>
        </p:spPr>
      </p:pic>
    </p:spTree>
    <p:extLst>
      <p:ext uri="{BB962C8B-B14F-4D97-AF65-F5344CB8AC3E}">
        <p14:creationId xmlns:p14="http://schemas.microsoft.com/office/powerpoint/2010/main" val="212189673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4E04C4-F04D-4E42-AC49-39AC9CFEA0E4}"/>
              </a:ext>
            </a:extLst>
          </p:cNvPr>
          <p:cNvSpPr>
            <a:spLocks noGrp="1"/>
          </p:cNvSpPr>
          <p:nvPr>
            <p:ph type="title"/>
          </p:nvPr>
        </p:nvSpPr>
        <p:spPr>
          <a:xfrm>
            <a:off x="517889" y="4883544"/>
            <a:ext cx="3876086" cy="1556907"/>
          </a:xfrm>
        </p:spPr>
        <p:txBody>
          <a:bodyPr vert="horz" lIns="91440" tIns="45720" rIns="91440" bIns="45720" rtlCol="0" anchor="ctr">
            <a:noAutofit/>
          </a:bodyPr>
          <a:lstStyle/>
          <a:p>
            <a:r>
              <a:rPr lang="en-US" sz="5400" b="1" dirty="0">
                <a:solidFill>
                  <a:srgbClr val="00467A"/>
                </a:solidFill>
                <a:latin typeface="+mn-lt"/>
              </a:rPr>
              <a:t>Membership Committee</a:t>
            </a:r>
          </a:p>
        </p:txBody>
      </p:sp>
      <p:sp>
        <p:nvSpPr>
          <p:cNvPr id="31" name="Rectangle 30">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graphical user interface&#10;&#10;Description automatically generated">
            <a:extLst>
              <a:ext uri="{FF2B5EF4-FFF2-40B4-BE49-F238E27FC236}">
                <a16:creationId xmlns:a16="http://schemas.microsoft.com/office/drawing/2014/main" id="{E613CF06-E214-465D-B6A2-BBC0248C147D}"/>
              </a:ext>
            </a:extLst>
          </p:cNvPr>
          <p:cNvPicPr>
            <a:picLocks noChangeAspect="1"/>
          </p:cNvPicPr>
          <p:nvPr/>
        </p:nvPicPr>
        <p:blipFill rotWithShape="1">
          <a:blip r:embed="rId3">
            <a:extLst>
              <a:ext uri="{28A0092B-C50C-407E-A947-70E740481C1C}">
                <a14:useLocalDpi xmlns:a14="http://schemas.microsoft.com/office/drawing/2010/main" val="0"/>
              </a:ext>
            </a:extLst>
          </a:blip>
          <a:srcRect t="3114"/>
          <a:stretch/>
        </p:blipFill>
        <p:spPr>
          <a:xfrm>
            <a:off x="959205" y="364142"/>
            <a:ext cx="10369645" cy="3867993"/>
          </a:xfrm>
          <a:prstGeom prst="rect">
            <a:avLst/>
          </a:prstGeom>
        </p:spPr>
      </p:pic>
      <p:sp>
        <p:nvSpPr>
          <p:cNvPr id="35" name="Rectangle 34">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a:extLst>
              <a:ext uri="{FF2B5EF4-FFF2-40B4-BE49-F238E27FC236}">
                <a16:creationId xmlns:a16="http://schemas.microsoft.com/office/drawing/2014/main" id="{CC9FD9D6-6AEE-4163-861D-09A51F29EDAB}"/>
              </a:ext>
            </a:extLst>
          </p:cNvPr>
          <p:cNvSpPr>
            <a:spLocks noGrp="1"/>
          </p:cNvSpPr>
          <p:nvPr>
            <p:ph idx="1"/>
          </p:nvPr>
        </p:nvSpPr>
        <p:spPr>
          <a:xfrm>
            <a:off x="4755487" y="5079531"/>
            <a:ext cx="7371053" cy="1556907"/>
          </a:xfrm>
        </p:spPr>
        <p:txBody>
          <a:bodyPr vert="horz" lIns="91440" tIns="45720" rIns="91440" bIns="45720" rtlCol="0" anchor="ctr">
            <a:normAutofit/>
          </a:bodyPr>
          <a:lstStyle/>
          <a:p>
            <a:pPr marL="0" indent="0">
              <a:buNone/>
            </a:pPr>
            <a:r>
              <a:rPr lang="en-US" sz="2400" b="1" u="sng" dirty="0">
                <a:solidFill>
                  <a:srgbClr val="00467A"/>
                </a:solidFill>
                <a:effectLst/>
                <a:hlinkClick r:id="rId4">
                  <a:extLst>
                    <a:ext uri="{A12FA001-AC4F-418D-AE19-62706E023703}">
                      <ahyp:hlinkClr xmlns:ahyp="http://schemas.microsoft.com/office/drawing/2018/hyperlinkcolor" val="tx"/>
                    </a:ext>
                  </a:extLst>
                </a:hlinkClick>
              </a:rPr>
              <a:t>https://www.rotary.org/en/about-rotary/membership</a:t>
            </a:r>
            <a:endParaRPr lang="en-US" sz="2400" b="1" dirty="0">
              <a:solidFill>
                <a:srgbClr val="00467A"/>
              </a:solidFill>
              <a:effectLst/>
            </a:endParaRPr>
          </a:p>
          <a:p>
            <a:endParaRPr lang="en-US" sz="1800" dirty="0"/>
          </a:p>
        </p:txBody>
      </p:sp>
    </p:spTree>
    <p:extLst>
      <p:ext uri="{BB962C8B-B14F-4D97-AF65-F5344CB8AC3E}">
        <p14:creationId xmlns:p14="http://schemas.microsoft.com/office/powerpoint/2010/main" val="1936558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467A"/>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11" name="Straight Connector 10">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538FCD-8582-4E47-9C8E-B26AA8CE837C}"/>
              </a:ext>
            </a:extLst>
          </p:cNvPr>
          <p:cNvSpPr>
            <a:spLocks noGrp="1"/>
          </p:cNvSpPr>
          <p:nvPr>
            <p:ph type="title"/>
          </p:nvPr>
        </p:nvSpPr>
        <p:spPr>
          <a:xfrm>
            <a:off x="1524000" y="1584683"/>
            <a:ext cx="9144000" cy="2551829"/>
          </a:xfrm>
          <a:solidFill>
            <a:srgbClr val="00467A"/>
          </a:solidFill>
        </p:spPr>
        <p:txBody>
          <a:bodyPr vert="horz" lIns="91440" tIns="45720" rIns="91440" bIns="45720" rtlCol="0" anchor="ctr">
            <a:normAutofit/>
          </a:bodyPr>
          <a:lstStyle/>
          <a:p>
            <a:pPr algn="ctr"/>
            <a:r>
              <a:rPr lang="en-US" sz="7000" b="1" kern="1200" dirty="0">
                <a:solidFill>
                  <a:schemeClr val="bg1"/>
                </a:solidFill>
                <a:latin typeface="+mj-lt"/>
                <a:ea typeface="+mj-ea"/>
                <a:cs typeface="+mj-cs"/>
              </a:rPr>
              <a:t>Reflection – Final Thoughts</a:t>
            </a:r>
          </a:p>
        </p:txBody>
      </p:sp>
      <p:sp>
        <p:nvSpPr>
          <p:cNvPr id="3" name="Content Placeholder 2">
            <a:extLst>
              <a:ext uri="{FF2B5EF4-FFF2-40B4-BE49-F238E27FC236}">
                <a16:creationId xmlns:a16="http://schemas.microsoft.com/office/drawing/2014/main" id="{6B101488-2E1C-4318-ACAC-D2A105B9EC5E}"/>
              </a:ext>
            </a:extLst>
          </p:cNvPr>
          <p:cNvSpPr>
            <a:spLocks noGrp="1"/>
          </p:cNvSpPr>
          <p:nvPr>
            <p:ph idx="1"/>
          </p:nvPr>
        </p:nvSpPr>
        <p:spPr>
          <a:xfrm>
            <a:off x="2522324" y="4463105"/>
            <a:ext cx="7141462" cy="1182135"/>
          </a:xfrm>
        </p:spPr>
        <p:txBody>
          <a:bodyPr vert="horz" lIns="91440" tIns="45720" rIns="91440" bIns="45720" rtlCol="0" anchor="ctr">
            <a:normAutofit/>
          </a:bodyPr>
          <a:lstStyle/>
          <a:p>
            <a:pPr marL="0" indent="0" algn="ctr">
              <a:buNone/>
            </a:pPr>
            <a:r>
              <a:rPr lang="en-US" b="1" kern="1200" dirty="0">
                <a:solidFill>
                  <a:srgbClr val="00467A"/>
                </a:solidFill>
                <a:latin typeface="+mn-lt"/>
                <a:ea typeface="+mn-ea"/>
                <a:cs typeface="+mn-cs"/>
              </a:rPr>
              <a:t>What are three things you will take back to your club on Attracting Members?</a:t>
            </a:r>
          </a:p>
        </p:txBody>
      </p:sp>
    </p:spTree>
    <p:extLst>
      <p:ext uri="{BB962C8B-B14F-4D97-AF65-F5344CB8AC3E}">
        <p14:creationId xmlns:p14="http://schemas.microsoft.com/office/powerpoint/2010/main" val="367327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16813-6FD1-4C51-8619-538F9FF71A1A}"/>
              </a:ext>
            </a:extLst>
          </p:cNvPr>
          <p:cNvSpPr>
            <a:spLocks noGrp="1"/>
          </p:cNvSpPr>
          <p:nvPr>
            <p:ph type="title"/>
          </p:nvPr>
        </p:nvSpPr>
        <p:spPr>
          <a:xfrm>
            <a:off x="523631" y="315276"/>
            <a:ext cx="3176927" cy="2477019"/>
          </a:xfrm>
        </p:spPr>
        <p:txBody>
          <a:bodyPr>
            <a:noAutofit/>
          </a:bodyPr>
          <a:lstStyle/>
          <a:p>
            <a:r>
              <a:rPr lang="en-US" sz="8000" dirty="0">
                <a:ln>
                  <a:solidFill>
                    <a:srgbClr val="FFC000"/>
                  </a:solidFill>
                </a:ln>
                <a:solidFill>
                  <a:srgbClr val="FF9900"/>
                </a:solidFill>
              </a:rPr>
              <a:t>Goals:</a:t>
            </a:r>
          </a:p>
        </p:txBody>
      </p:sp>
      <p:graphicFrame>
        <p:nvGraphicFramePr>
          <p:cNvPr id="5" name="Content Placeholder 2">
            <a:extLst>
              <a:ext uri="{FF2B5EF4-FFF2-40B4-BE49-F238E27FC236}">
                <a16:creationId xmlns:a16="http://schemas.microsoft.com/office/drawing/2014/main" id="{F4581389-604F-47B6-98AE-00D043EB3688}"/>
              </a:ext>
            </a:extLst>
          </p:cNvPr>
          <p:cNvGraphicFramePr>
            <a:graphicFrameLocks noGrp="1"/>
          </p:cNvGraphicFramePr>
          <p:nvPr>
            <p:ph idx="1"/>
            <p:extLst>
              <p:ext uri="{D42A27DB-BD31-4B8C-83A1-F6EECF244321}">
                <p14:modId xmlns:p14="http://schemas.microsoft.com/office/powerpoint/2010/main" val="2804690986"/>
              </p:ext>
            </p:extLst>
          </p:nvPr>
        </p:nvGraphicFramePr>
        <p:xfrm>
          <a:off x="3997123" y="374613"/>
          <a:ext cx="7671245" cy="6112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6705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467A"/>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0D7CE13-CF08-4CC6-8CF4-B4D51830A651}"/>
              </a:ext>
            </a:extLst>
          </p:cNvPr>
          <p:cNvSpPr txBox="1"/>
          <p:nvPr/>
        </p:nvSpPr>
        <p:spPr>
          <a:xfrm>
            <a:off x="270024" y="1295709"/>
            <a:ext cx="4399093" cy="201904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100" b="1" dirty="0">
                <a:latin typeface="+mj-lt"/>
                <a:ea typeface="+mj-ea"/>
                <a:cs typeface="+mj-cs"/>
              </a:rPr>
              <a:t>“When a tree stops growing – it is ready to die…</a:t>
            </a:r>
          </a:p>
          <a:p>
            <a:pPr>
              <a:lnSpc>
                <a:spcPct val="90000"/>
              </a:lnSpc>
              <a:spcBef>
                <a:spcPct val="0"/>
              </a:spcBef>
              <a:spcAft>
                <a:spcPts val="600"/>
              </a:spcAft>
            </a:pPr>
            <a:endParaRPr lang="en-US" sz="3100" dirty="0">
              <a:latin typeface="+mj-lt"/>
              <a:ea typeface="+mj-ea"/>
              <a:cs typeface="+mj-cs"/>
            </a:endParaRPr>
          </a:p>
        </p:txBody>
      </p:sp>
      <p:sp>
        <p:nvSpPr>
          <p:cNvPr id="3" name="Content Placeholder 2">
            <a:extLst>
              <a:ext uri="{FF2B5EF4-FFF2-40B4-BE49-F238E27FC236}">
                <a16:creationId xmlns:a16="http://schemas.microsoft.com/office/drawing/2014/main" id="{82809551-4568-4469-962B-5DF3042E762D}"/>
              </a:ext>
            </a:extLst>
          </p:cNvPr>
          <p:cNvSpPr>
            <a:spLocks noGrp="1"/>
          </p:cNvSpPr>
          <p:nvPr>
            <p:ph idx="1"/>
          </p:nvPr>
        </p:nvSpPr>
        <p:spPr>
          <a:xfrm>
            <a:off x="153423" y="3314753"/>
            <a:ext cx="5853565" cy="2325983"/>
          </a:xfrm>
        </p:spPr>
        <p:txBody>
          <a:bodyPr vert="horz" lIns="91440" tIns="45720" rIns="91440" bIns="45720" rtlCol="0" anchor="t">
            <a:normAutofit/>
          </a:bodyPr>
          <a:lstStyle/>
          <a:p>
            <a:pPr marL="0" indent="0">
              <a:buNone/>
            </a:pPr>
            <a:r>
              <a:rPr lang="en-US" sz="3200" dirty="0"/>
              <a:t>…A Rotary club is like that: It is moving ahead only when it is growing. When the growing ends, the knife-and-fork club begins.”</a:t>
            </a:r>
          </a:p>
        </p:txBody>
      </p:sp>
      <p:sp>
        <p:nvSpPr>
          <p:cNvPr id="19" name="Freeform: Shape 18">
            <a:extLst>
              <a:ext uri="{FF2B5EF4-FFF2-40B4-BE49-F238E27FC236}">
                <a16:creationId xmlns:a16="http://schemas.microsoft.com/office/drawing/2014/main" id="{C62225A2-D3F0-45D1-9C47-B10375316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B9FBFA8-6AF4-4091-9C8B-DEC6D8933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6" descr="A picture containing drawing&#10;&#10;Description automatically generated">
            <a:extLst>
              <a:ext uri="{FF2B5EF4-FFF2-40B4-BE49-F238E27FC236}">
                <a16:creationId xmlns:a16="http://schemas.microsoft.com/office/drawing/2014/main" id="{33E44FAA-8833-41A5-B3BF-45410D37C629}"/>
              </a:ext>
            </a:extLst>
          </p:cNvPr>
          <p:cNvPicPr>
            <a:picLocks noChangeAspect="1"/>
          </p:cNvPicPr>
          <p:nvPr/>
        </p:nvPicPr>
        <p:blipFill rotWithShape="1">
          <a:blip r:embed="rId3">
            <a:extLst>
              <a:ext uri="{28A0092B-C50C-407E-A947-70E740481C1C}">
                <a14:useLocalDpi xmlns:a14="http://schemas.microsoft.com/office/drawing/2010/main" val="0"/>
              </a:ext>
            </a:extLst>
          </a:blip>
          <a:srcRect t="13789" r="1" b="1"/>
          <a:stretch/>
        </p:blipFill>
        <p:spPr>
          <a:xfrm>
            <a:off x="7187611" y="625073"/>
            <a:ext cx="4622052" cy="2689680"/>
          </a:xfrm>
          <a:prstGeom prst="rect">
            <a:avLst/>
          </a:prstGeom>
        </p:spPr>
      </p:pic>
      <p:pic>
        <p:nvPicPr>
          <p:cNvPr id="13" name="Picture 12" descr="A close up of a tree&#10;&#10;Description automatically generated">
            <a:extLst>
              <a:ext uri="{FF2B5EF4-FFF2-40B4-BE49-F238E27FC236}">
                <a16:creationId xmlns:a16="http://schemas.microsoft.com/office/drawing/2014/main" id="{EC9C8AF4-3045-473C-AAC2-E02328F72B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5426" y="3638358"/>
            <a:ext cx="4266423" cy="2741177"/>
          </a:xfrm>
          <a:prstGeom prst="rect">
            <a:avLst/>
          </a:prstGeom>
        </p:spPr>
      </p:pic>
      <p:sp>
        <p:nvSpPr>
          <p:cNvPr id="15" name="TextBox 14">
            <a:extLst>
              <a:ext uri="{FF2B5EF4-FFF2-40B4-BE49-F238E27FC236}">
                <a16:creationId xmlns:a16="http://schemas.microsoft.com/office/drawing/2014/main" id="{ED4F3C3A-357F-42CC-AB05-5D9DC55AB804}"/>
              </a:ext>
            </a:extLst>
          </p:cNvPr>
          <p:cNvSpPr txBox="1"/>
          <p:nvPr/>
        </p:nvSpPr>
        <p:spPr>
          <a:xfrm>
            <a:off x="270024" y="6063270"/>
            <a:ext cx="6124639" cy="646331"/>
          </a:xfrm>
          <a:prstGeom prst="rect">
            <a:avLst/>
          </a:prstGeom>
          <a:noFill/>
        </p:spPr>
        <p:txBody>
          <a:bodyPr wrap="square" rtlCol="0">
            <a:spAutoFit/>
          </a:bodyPr>
          <a:lstStyle/>
          <a:p>
            <a:r>
              <a:rPr lang="en-US" dirty="0"/>
              <a:t>1957-1958 RI President Charles G. Tennent – Little Lessons in Rotary (Third Edition), March 1978</a:t>
            </a:r>
          </a:p>
        </p:txBody>
      </p:sp>
    </p:spTree>
    <p:extLst>
      <p:ext uri="{BB962C8B-B14F-4D97-AF65-F5344CB8AC3E}">
        <p14:creationId xmlns:p14="http://schemas.microsoft.com/office/powerpoint/2010/main" val="259635897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9F7D44-BD05-4351-8D58-480CCDAA22F4}"/>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6600" b="1" dirty="0">
                <a:solidFill>
                  <a:srgbClr val="00467A"/>
                </a:solidFill>
                <a:latin typeface="+mn-lt"/>
              </a:rPr>
              <a:t>Attracting Members</a:t>
            </a:r>
          </a:p>
        </p:txBody>
      </p:sp>
      <p:sp>
        <p:nvSpPr>
          <p:cNvPr id="48" name="Rectangle 47">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F46DF23E-83AD-4EE3-9D68-429EA35F4223}"/>
              </a:ext>
            </a:extLst>
          </p:cNvPr>
          <p:cNvSpPr>
            <a:spLocks noGrp="1"/>
          </p:cNvSpPr>
          <p:nvPr>
            <p:ph idx="1"/>
          </p:nvPr>
        </p:nvSpPr>
        <p:spPr>
          <a:xfrm>
            <a:off x="793661" y="2599509"/>
            <a:ext cx="4530898" cy="3639450"/>
          </a:xfrm>
        </p:spPr>
        <p:txBody>
          <a:bodyPr vert="horz" lIns="91440" tIns="45720" rIns="91440" bIns="45720" rtlCol="0" anchor="ctr">
            <a:normAutofit/>
          </a:bodyPr>
          <a:lstStyle/>
          <a:p>
            <a:pPr>
              <a:spcAft>
                <a:spcPts val="600"/>
              </a:spcAft>
            </a:pPr>
            <a:r>
              <a:rPr lang="en-US" sz="3600" b="1" dirty="0">
                <a:solidFill>
                  <a:srgbClr val="00467A"/>
                </a:solidFill>
              </a:rPr>
              <a:t>What makes a club ATTRACTIVE?</a:t>
            </a:r>
          </a:p>
          <a:p>
            <a:pPr>
              <a:spcAft>
                <a:spcPts val="600"/>
              </a:spcAft>
            </a:pPr>
            <a:r>
              <a:rPr lang="en-US" sz="3600" b="1" dirty="0">
                <a:solidFill>
                  <a:srgbClr val="00467A"/>
                </a:solidFill>
              </a:rPr>
              <a:t>How do we SELL IT to potential members?</a:t>
            </a:r>
          </a:p>
          <a:p>
            <a:pPr>
              <a:spcAft>
                <a:spcPts val="600"/>
              </a:spcAft>
            </a:pPr>
            <a:endParaRPr lang="en-US" sz="2000" dirty="0"/>
          </a:p>
        </p:txBody>
      </p:sp>
      <p:pic>
        <p:nvPicPr>
          <p:cNvPr id="4" name="Picture 3" descr="A picture containing logo&#10;&#10;Description automatically generated">
            <a:extLst>
              <a:ext uri="{FF2B5EF4-FFF2-40B4-BE49-F238E27FC236}">
                <a16:creationId xmlns:a16="http://schemas.microsoft.com/office/drawing/2014/main" id="{19D003C0-8515-48BB-9E9F-C242D3F60D47}"/>
              </a:ext>
            </a:extLst>
          </p:cNvPr>
          <p:cNvPicPr>
            <a:picLocks noChangeAspect="1"/>
          </p:cNvPicPr>
          <p:nvPr/>
        </p:nvPicPr>
        <p:blipFill rotWithShape="1">
          <a:blip r:embed="rId3">
            <a:extLst>
              <a:ext uri="{28A0092B-C50C-407E-A947-70E740481C1C}">
                <a14:useLocalDpi xmlns:a14="http://schemas.microsoft.com/office/drawing/2010/main" val="0"/>
              </a:ext>
            </a:extLst>
          </a:blip>
          <a:srcRect l="439" r="6656" b="-1"/>
          <a:stretch/>
        </p:blipFill>
        <p:spPr>
          <a:xfrm>
            <a:off x="5895504" y="2479952"/>
            <a:ext cx="5150277" cy="3714244"/>
          </a:xfrm>
          <a:prstGeom prst="rect">
            <a:avLst/>
          </a:prstGeom>
        </p:spPr>
      </p:pic>
      <p:sp>
        <p:nvSpPr>
          <p:cNvPr id="52" name="Rectangle 51">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2478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467A"/>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365760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32A931-A582-44D6-93C3-8C9E65B9FD26}"/>
              </a:ext>
            </a:extLst>
          </p:cNvPr>
          <p:cNvSpPr>
            <a:spLocks noGrp="1"/>
          </p:cNvSpPr>
          <p:nvPr>
            <p:ph type="title"/>
          </p:nvPr>
        </p:nvSpPr>
        <p:spPr>
          <a:xfrm>
            <a:off x="338328" y="375139"/>
            <a:ext cx="3657600" cy="5825196"/>
          </a:xfrm>
        </p:spPr>
        <p:txBody>
          <a:bodyPr>
            <a:normAutofit/>
          </a:bodyPr>
          <a:lstStyle/>
          <a:p>
            <a:r>
              <a:rPr lang="en-US" sz="4800" b="1" dirty="0">
                <a:solidFill>
                  <a:schemeClr val="bg1"/>
                </a:solidFill>
                <a:latin typeface="+mn-lt"/>
              </a:rPr>
              <a:t>POLL – What Describes Your Rotary Club?</a:t>
            </a:r>
          </a:p>
        </p:txBody>
      </p:sp>
      <p:graphicFrame>
        <p:nvGraphicFramePr>
          <p:cNvPr id="14" name="Content Placeholder 2">
            <a:extLst>
              <a:ext uri="{FF2B5EF4-FFF2-40B4-BE49-F238E27FC236}">
                <a16:creationId xmlns:a16="http://schemas.microsoft.com/office/drawing/2014/main" id="{CEA0878B-B1E2-425C-99E3-F433E2E29E59}"/>
              </a:ext>
            </a:extLst>
          </p:cNvPr>
          <p:cNvGraphicFramePr>
            <a:graphicFrameLocks noGrp="1"/>
          </p:cNvGraphicFramePr>
          <p:nvPr>
            <p:ph idx="1"/>
            <p:extLst>
              <p:ext uri="{D42A27DB-BD31-4B8C-83A1-F6EECF244321}">
                <p14:modId xmlns:p14="http://schemas.microsoft.com/office/powerpoint/2010/main" val="2698255264"/>
              </p:ext>
            </p:extLst>
          </p:nvPr>
        </p:nvGraphicFramePr>
        <p:xfrm>
          <a:off x="4165599" y="96715"/>
          <a:ext cx="7940431" cy="6664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4514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467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095A5-796A-4893-9D66-AA30A6D0A3C3}"/>
              </a:ext>
            </a:extLst>
          </p:cNvPr>
          <p:cNvSpPr>
            <a:spLocks noGrp="1"/>
          </p:cNvSpPr>
          <p:nvPr>
            <p:ph type="title"/>
          </p:nvPr>
        </p:nvSpPr>
        <p:spPr>
          <a:xfrm>
            <a:off x="295596" y="558459"/>
            <a:ext cx="5872002" cy="3448945"/>
          </a:xfrm>
        </p:spPr>
        <p:txBody>
          <a:bodyPr>
            <a:noAutofit/>
          </a:bodyPr>
          <a:lstStyle/>
          <a:p>
            <a:pPr algn="ctr"/>
            <a:r>
              <a:rPr lang="en-US" sz="7200" b="1" dirty="0">
                <a:solidFill>
                  <a:srgbClr val="FFC000"/>
                </a:solidFill>
                <a:latin typeface="+mn-lt"/>
              </a:rPr>
              <a:t>What Attracted You to Rotary?</a:t>
            </a:r>
          </a:p>
        </p:txBody>
      </p:sp>
      <p:sp>
        <p:nvSpPr>
          <p:cNvPr id="3" name="Content Placeholder 2">
            <a:extLst>
              <a:ext uri="{FF2B5EF4-FFF2-40B4-BE49-F238E27FC236}">
                <a16:creationId xmlns:a16="http://schemas.microsoft.com/office/drawing/2014/main" id="{0049D99D-351E-4868-BADB-C2039BEA1CC6}"/>
              </a:ext>
            </a:extLst>
          </p:cNvPr>
          <p:cNvSpPr>
            <a:spLocks noGrp="1"/>
          </p:cNvSpPr>
          <p:nvPr>
            <p:ph idx="1"/>
          </p:nvPr>
        </p:nvSpPr>
        <p:spPr>
          <a:xfrm>
            <a:off x="128899" y="4781727"/>
            <a:ext cx="7081973" cy="1312228"/>
          </a:xfrm>
        </p:spPr>
        <p:txBody>
          <a:bodyPr anchor="t">
            <a:normAutofit/>
          </a:bodyPr>
          <a:lstStyle/>
          <a:p>
            <a:pPr marL="0" indent="0">
              <a:buNone/>
            </a:pPr>
            <a:r>
              <a:rPr lang="en-US" sz="4000" dirty="0"/>
              <a:t>Write a 3 to 4-word phrase about why you were attracted to join</a:t>
            </a:r>
          </a:p>
          <a:p>
            <a:endParaRPr lang="en-US" sz="1800"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screenshot of a cell phone&#10;&#10;Description automatically generated">
            <a:extLst>
              <a:ext uri="{FF2B5EF4-FFF2-40B4-BE49-F238E27FC236}">
                <a16:creationId xmlns:a16="http://schemas.microsoft.com/office/drawing/2014/main" id="{5B457CD6-3CE3-4F29-ADDF-286C58E99103}"/>
              </a:ext>
            </a:extLst>
          </p:cNvPr>
          <p:cNvPicPr>
            <a:picLocks noChangeAspect="1"/>
          </p:cNvPicPr>
          <p:nvPr/>
        </p:nvPicPr>
        <p:blipFill rotWithShape="1">
          <a:blip r:embed="rId3">
            <a:extLst>
              <a:ext uri="{28A0092B-C50C-407E-A947-70E740481C1C}">
                <a14:useLocalDpi xmlns:a14="http://schemas.microsoft.com/office/drawing/2010/main" val="0"/>
              </a:ext>
            </a:extLst>
          </a:blip>
          <a:srcRect l="32688" r="1318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63633593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BD6A9077-0F14-4E84-AC44-671B9A80FF6A}"/>
              </a:ext>
            </a:extLst>
          </p:cNvPr>
          <p:cNvPicPr>
            <a:picLocks noChangeAspect="1"/>
          </p:cNvPicPr>
          <p:nvPr/>
        </p:nvPicPr>
        <p:blipFill rotWithShape="1">
          <a:blip r:embed="rId3">
            <a:extLst>
              <a:ext uri="{28A0092B-C50C-407E-A947-70E740481C1C}">
                <a14:useLocalDpi xmlns:a14="http://schemas.microsoft.com/office/drawing/2010/main" val="0"/>
              </a:ext>
            </a:extLst>
          </a:blip>
          <a:srcRect t="18068" b="4877"/>
          <a:stretch/>
        </p:blipFill>
        <p:spPr>
          <a:xfrm>
            <a:off x="-1" y="10"/>
            <a:ext cx="12192000" cy="6857990"/>
          </a:xfrm>
          <a:prstGeom prst="rect">
            <a:avLst/>
          </a:prstGeom>
        </p:spPr>
      </p:pic>
      <p:sp>
        <p:nvSpPr>
          <p:cNvPr id="15"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2" name="Title 1">
            <a:extLst>
              <a:ext uri="{FF2B5EF4-FFF2-40B4-BE49-F238E27FC236}">
                <a16:creationId xmlns:a16="http://schemas.microsoft.com/office/drawing/2014/main" id="{58CDE865-7137-4264-BE3E-2B01D75DB485}"/>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b="1" dirty="0">
                <a:solidFill>
                  <a:srgbClr val="00467A"/>
                </a:solidFill>
                <a:latin typeface="+mn-lt"/>
              </a:rPr>
              <a:t>Club Profile &amp; Target Audience</a:t>
            </a:r>
          </a:p>
        </p:txBody>
      </p:sp>
      <p:cxnSp>
        <p:nvCxnSpPr>
          <p:cNvPr id="17" name="Straight Connector 16">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28643071-B168-4E56-93C3-8BE8CD0ADFED}"/>
              </a:ext>
            </a:extLst>
          </p:cNvPr>
          <p:cNvSpPr>
            <a:spLocks noGrp="1"/>
          </p:cNvSpPr>
          <p:nvPr>
            <p:ph idx="1"/>
          </p:nvPr>
        </p:nvSpPr>
        <p:spPr>
          <a:xfrm>
            <a:off x="133630" y="3520861"/>
            <a:ext cx="5367283" cy="2619839"/>
          </a:xfrm>
        </p:spPr>
        <p:txBody>
          <a:bodyPr vert="horz" lIns="91440" tIns="45720" rIns="91440" bIns="45720" rtlCol="0" anchor="ctr">
            <a:normAutofit/>
          </a:bodyPr>
          <a:lstStyle/>
          <a:p>
            <a:pPr marL="285750"/>
            <a:r>
              <a:rPr lang="en-US" b="1" dirty="0">
                <a:solidFill>
                  <a:srgbClr val="00467A"/>
                </a:solidFill>
              </a:rPr>
              <a:t>What is unique about each club?</a:t>
            </a:r>
          </a:p>
          <a:p>
            <a:pPr marL="285750"/>
            <a:r>
              <a:rPr lang="en-US" b="1" dirty="0">
                <a:solidFill>
                  <a:srgbClr val="00467A"/>
                </a:solidFill>
              </a:rPr>
              <a:t>Who are the target members?</a:t>
            </a:r>
          </a:p>
          <a:p>
            <a:pPr marL="285750"/>
            <a:r>
              <a:rPr lang="en-US" b="1" dirty="0">
                <a:solidFill>
                  <a:srgbClr val="00467A"/>
                </a:solidFill>
              </a:rPr>
              <a:t>How can my club attract those members? </a:t>
            </a:r>
          </a:p>
        </p:txBody>
      </p:sp>
    </p:spTree>
    <p:extLst>
      <p:ext uri="{BB962C8B-B14F-4D97-AF65-F5344CB8AC3E}">
        <p14:creationId xmlns:p14="http://schemas.microsoft.com/office/powerpoint/2010/main" val="4079418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467A"/>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5610429-6A4F-4739-A9F8-E5DF23B47F36}"/>
              </a:ext>
            </a:extLst>
          </p:cNvPr>
          <p:cNvSpPr>
            <a:spLocks noGrp="1"/>
          </p:cNvSpPr>
          <p:nvPr>
            <p:ph type="title"/>
          </p:nvPr>
        </p:nvSpPr>
        <p:spPr>
          <a:xfrm>
            <a:off x="392762" y="447994"/>
            <a:ext cx="4326524" cy="6038723"/>
          </a:xfrm>
          <a:solidFill>
            <a:srgbClr val="00467A"/>
          </a:solidFill>
          <a:ln w="76200">
            <a:solidFill>
              <a:srgbClr val="FFC000"/>
            </a:solidFill>
          </a:ln>
        </p:spPr>
        <p:txBody>
          <a:bodyPr>
            <a:normAutofit/>
          </a:bodyPr>
          <a:lstStyle/>
          <a:p>
            <a:pPr algn="ctr"/>
            <a:r>
              <a:rPr lang="en-US" sz="6000" dirty="0">
                <a:solidFill>
                  <a:schemeClr val="bg1"/>
                </a:solidFill>
              </a:rPr>
              <a:t>BREAKOUT Create a Club</a:t>
            </a:r>
          </a:p>
        </p:txBody>
      </p:sp>
      <p:graphicFrame>
        <p:nvGraphicFramePr>
          <p:cNvPr id="7" name="Content Placeholder 2">
            <a:extLst>
              <a:ext uri="{FF2B5EF4-FFF2-40B4-BE49-F238E27FC236}">
                <a16:creationId xmlns:a16="http://schemas.microsoft.com/office/drawing/2014/main" id="{36FCAC89-1312-442E-897F-FED56CBBF18B}"/>
              </a:ext>
            </a:extLst>
          </p:cNvPr>
          <p:cNvGraphicFramePr>
            <a:graphicFrameLocks noGrp="1"/>
          </p:cNvGraphicFramePr>
          <p:nvPr>
            <p:ph idx="1"/>
            <p:extLst>
              <p:ext uri="{D42A27DB-BD31-4B8C-83A1-F6EECF244321}">
                <p14:modId xmlns:p14="http://schemas.microsoft.com/office/powerpoint/2010/main" val="393644958"/>
              </p:ext>
            </p:extLst>
          </p:nvPr>
        </p:nvGraphicFramePr>
        <p:xfrm>
          <a:off x="5265470" y="288435"/>
          <a:ext cx="6781289" cy="6296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4" descr="https://rotary.blob.core.windows.net/livebc/assets/data/0/2/748/details.png?sv=2015-12-11&amp;sr=b&amp;sig=qNlYvrhAY5irWMlxy0h7QO%2FGg6PCj7Ix%2BdspW4CwugU%3D&amp;se=2018-10-26T17%3A10%3A46Z&amp;sp=r">
            <a:extLst>
              <a:ext uri="{FF2B5EF4-FFF2-40B4-BE49-F238E27FC236}">
                <a16:creationId xmlns:a16="http://schemas.microsoft.com/office/drawing/2014/main" id="{BB2CE648-8A89-41C5-9826-AACC5E315C1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091" t="29067" r="-1091" b="42678"/>
          <a:stretch/>
        </p:blipFill>
        <p:spPr bwMode="auto">
          <a:xfrm>
            <a:off x="981978" y="1147991"/>
            <a:ext cx="3264694" cy="712520"/>
          </a:xfrm>
          <a:prstGeom prst="rect">
            <a:avLst/>
          </a:prstGeom>
          <a:noFill/>
          <a:ln w="76200">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860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467A"/>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50FD02-7E9C-43FB-A753-7BE8F462A123}"/>
              </a:ext>
            </a:extLst>
          </p:cNvPr>
          <p:cNvSpPr>
            <a:spLocks noGrp="1"/>
          </p:cNvSpPr>
          <p:nvPr>
            <p:ph type="title"/>
          </p:nvPr>
        </p:nvSpPr>
        <p:spPr>
          <a:xfrm>
            <a:off x="546185" y="4212709"/>
            <a:ext cx="8813871" cy="1337699"/>
          </a:xfrm>
        </p:spPr>
        <p:txBody>
          <a:bodyPr anchor="b">
            <a:normAutofit/>
          </a:bodyPr>
          <a:lstStyle/>
          <a:p>
            <a:r>
              <a:rPr lang="en-US" sz="7200" b="1" dirty="0">
                <a:solidFill>
                  <a:srgbClr val="FFC000"/>
                </a:solidFill>
              </a:rPr>
              <a:t>If it’s broken…</a:t>
            </a:r>
          </a:p>
        </p:txBody>
      </p:sp>
      <p:pic>
        <p:nvPicPr>
          <p:cNvPr id="5" name="Picture 4" descr="A picture containing drawing&#10;&#10;Description automatically generated">
            <a:extLst>
              <a:ext uri="{FF2B5EF4-FFF2-40B4-BE49-F238E27FC236}">
                <a16:creationId xmlns:a16="http://schemas.microsoft.com/office/drawing/2014/main" id="{F4AABC59-38C6-40CF-821F-AA9D3D5F5E5B}"/>
              </a:ext>
            </a:extLst>
          </p:cNvPr>
          <p:cNvPicPr>
            <a:picLocks noChangeAspect="1"/>
          </p:cNvPicPr>
          <p:nvPr/>
        </p:nvPicPr>
        <p:blipFill rotWithShape="1">
          <a:blip r:embed="rId3">
            <a:extLst>
              <a:ext uri="{28A0092B-C50C-407E-A947-70E740481C1C}">
                <a14:useLocalDpi xmlns:a14="http://schemas.microsoft.com/office/drawing/2010/main" val="0"/>
              </a:ext>
            </a:extLst>
          </a:blip>
          <a:srcRect t="510" b="4124"/>
          <a:stretch/>
        </p:blipFill>
        <p:spPr>
          <a:xfrm>
            <a:off x="1123359" y="1107907"/>
            <a:ext cx="2935720" cy="2799692"/>
          </a:xfrm>
          <a:prstGeom prst="rect">
            <a:avLst/>
          </a:prstGeom>
          <a:ln w="76200">
            <a:solidFill>
              <a:srgbClr val="FFC000"/>
            </a:solidFill>
          </a:ln>
        </p:spPr>
      </p:pic>
      <p:sp>
        <p:nvSpPr>
          <p:cNvPr id="3" name="Content Placeholder 2">
            <a:extLst>
              <a:ext uri="{FF2B5EF4-FFF2-40B4-BE49-F238E27FC236}">
                <a16:creationId xmlns:a16="http://schemas.microsoft.com/office/drawing/2014/main" id="{57797966-5FB8-44B5-88D2-D67F626F08D5}"/>
              </a:ext>
            </a:extLst>
          </p:cNvPr>
          <p:cNvSpPr>
            <a:spLocks noGrp="1"/>
          </p:cNvSpPr>
          <p:nvPr>
            <p:ph idx="1"/>
          </p:nvPr>
        </p:nvSpPr>
        <p:spPr>
          <a:xfrm>
            <a:off x="4414954" y="928316"/>
            <a:ext cx="7064367" cy="3284335"/>
          </a:xfrm>
        </p:spPr>
        <p:txBody>
          <a:bodyPr anchor="ctr">
            <a:normAutofit/>
          </a:bodyPr>
          <a:lstStyle/>
          <a:p>
            <a:pPr marL="0" indent="0">
              <a:buNone/>
            </a:pPr>
            <a:r>
              <a:rPr lang="en-US" sz="3600" b="1" dirty="0">
                <a:solidFill>
                  <a:srgbClr val="FFC000"/>
                </a:solidFill>
              </a:rPr>
              <a:t>Addressing Issues Facing Local Clubs</a:t>
            </a:r>
          </a:p>
          <a:p>
            <a:r>
              <a:rPr lang="en-US" sz="3200" b="1" dirty="0">
                <a:solidFill>
                  <a:srgbClr val="FFC000"/>
                </a:solidFill>
              </a:rPr>
              <a:t>Loss of members</a:t>
            </a:r>
          </a:p>
          <a:p>
            <a:r>
              <a:rPr lang="en-US" sz="3200" b="1" dirty="0">
                <a:solidFill>
                  <a:srgbClr val="FFC000"/>
                </a:solidFill>
              </a:rPr>
              <a:t>New members stay for &lt;1 year</a:t>
            </a:r>
          </a:p>
          <a:p>
            <a:r>
              <a:rPr lang="en-US" sz="3200" b="1" dirty="0">
                <a:solidFill>
                  <a:srgbClr val="FFC000"/>
                </a:solidFill>
              </a:rPr>
              <a:t>Lack of enthusiasm</a:t>
            </a:r>
          </a:p>
          <a:p>
            <a:r>
              <a:rPr lang="en-US" sz="3200" b="1" dirty="0">
                <a:solidFill>
                  <a:srgbClr val="FFC000"/>
                </a:solidFill>
              </a:rPr>
              <a:t>No support of TRF </a:t>
            </a:r>
          </a:p>
        </p:txBody>
      </p:sp>
    </p:spTree>
    <p:extLst>
      <p:ext uri="{BB962C8B-B14F-4D97-AF65-F5344CB8AC3E}">
        <p14:creationId xmlns:p14="http://schemas.microsoft.com/office/powerpoint/2010/main" val="2524212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3097</TotalTime>
  <Words>1622</Words>
  <Application>Microsoft Office PowerPoint</Application>
  <PresentationFormat>Widescreen</PresentationFormat>
  <Paragraphs>178</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Attracting Members RLI - Part 2</vt:lpstr>
      <vt:lpstr>Goals:</vt:lpstr>
      <vt:lpstr>PowerPoint Presentation</vt:lpstr>
      <vt:lpstr>Attracting Members</vt:lpstr>
      <vt:lpstr>POLL – What Describes Your Rotary Club?</vt:lpstr>
      <vt:lpstr>What Attracted You to Rotary?</vt:lpstr>
      <vt:lpstr>Club Profile &amp; Target Audience</vt:lpstr>
      <vt:lpstr>BREAKOUT Create a Club</vt:lpstr>
      <vt:lpstr>If it’s broken…</vt:lpstr>
      <vt:lpstr>PowerPoint Presentation</vt:lpstr>
      <vt:lpstr>Changes…</vt:lpstr>
      <vt:lpstr>Membership Committee</vt:lpstr>
      <vt:lpstr>Reflection – Final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Attracting Members RLI - Part 2</dc:title>
  <dc:creator>marcia scheideman</dc:creator>
  <cp:lastModifiedBy>marcia scheideman</cp:lastModifiedBy>
  <cp:revision>2</cp:revision>
  <dcterms:created xsi:type="dcterms:W3CDTF">2020-11-20T19:04:40Z</dcterms:created>
  <dcterms:modified xsi:type="dcterms:W3CDTF">2021-03-22T00:00:19Z</dcterms:modified>
</cp:coreProperties>
</file>